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ue - Jul 27, 2020" id="{22B37088-BD8F-F145-8266-E8D2BE3BF9FC}">
          <p14:sldIdLst>
            <p14:sldId id="256"/>
            <p14:sldId id="257"/>
          </p14:sldIdLst>
        </p14:section>
        <p14:section name="Sat - Aug 1, 2020" id="{2B2D5713-0522-0D44-B3FB-EB0E694BE6BA}">
          <p14:sldIdLst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9"/>
    <p:restoredTop sz="94710"/>
  </p:normalViewPr>
  <p:slideViewPr>
    <p:cSldViewPr snapToGrid="0" snapToObjects="1">
      <p:cViewPr varScale="1">
        <p:scale>
          <a:sx n="111" d="100"/>
          <a:sy n="111" d="100"/>
        </p:scale>
        <p:origin x="24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09.667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10114.95508"/>
      <inkml:brushProperty name="anchorY" value="-6819.30518"/>
      <inkml:brushProperty name="scaleFactor" value="0.5"/>
    </inkml:brush>
  </inkml:definitions>
  <inkml:trace contextRef="#ctx0" brushRef="#br0">1 0 24575,'22'0'0,"8"0"0,-3 0 0,11 0 0,-13 0 0,10 0 0,0 0 0,-1 0 0,-4 0 0,-1 0 0,-5 0 0,-1 0 0,1 0 0,0 0 0,-4 0 0,-2 0 0,-3 0 0,-4 0 0,2 0 0,-6 0 0,3 0 0,-3 0 0,-1 0 0,0 0 0,0 0 0,4 0 0,5 0 0,1 0 0,6 0 0,-2 0 0,4 0 0,0 0 0,-5 3 0,0-2 0,-8 5 0,-1-5 0,-4 2 0,1 0 0,0-2 0,-1 1 0,-3 1 0,0-2 0,-3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59.910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20102.01758"/>
      <inkml:brushProperty name="anchorY" value="-13573.62207"/>
      <inkml:brushProperty name="scaleFactor" value="0.5"/>
    </inkml:brush>
  </inkml:definitions>
  <inkml:trace contextRef="#ctx0" brushRef="#br0">1 0 24575,'12'0'0,"18"0"0,-16 0 0,19 0 0,-8 0 0,5 0 0,0 0 0,8 0 0,-11 0 0,7 0 0,-10 0 0,-5 0 0,0 0 0,-5 0 0,1 0 0,4 0 0,-4 0 0,4 0 0,-1 0 0,2 0 0,4 0 0,0 0 0,-1 0 0,1 0 0,0 0 0,0 0 0,-1 0 0,1 0 0,0 0 0,0 0 0,-1 0 0,1 0 0,-4 0 0,-1 0 0,-5 0 0,-3 0 0,-1 0 0,-3 3 0,-1-2 0,1 2 0,-1-1 0,0-1 0,0 1 0,0-2 0,1 0 0,-1 0 0,1 3 0,-1-2 0,1 2 0,-1-3 0,-2 0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59.911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30207.74609"/>
      <inkml:brushProperty name="anchorY" value="-21211.58203"/>
      <inkml:brushProperty name="scaleFactor" value="0.5"/>
    </inkml:brush>
  </inkml:definitions>
  <inkml:trace contextRef="#ctx0" brushRef="#br0">0 9 24575,'26'0'0,"-12"0"0,23 0 0,-13 0 0,21 0 0,-9 0 0,4 0 0,-5 0 0,5 0 0,-4 0 0,4 0 0,0 0 0,-4 0 0,4 0 0,-6 0 0,-4 0 0,3 0 0,-3 0 0,0 0 0,-2 0 0,-4 0 0,0-4 0,-8 3 0,2-3 0,-11 4 0,3 0 0,-3 0 0,-1 0 0,0 0 0,-2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59.912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40316.44922"/>
      <inkml:brushProperty name="anchorY" value="-29774.0625"/>
      <inkml:brushProperty name="scaleFactor" value="0.5"/>
    </inkml:brush>
  </inkml:definitions>
  <inkml:trace contextRef="#ctx0" brushRef="#br0">1 2 24575,'2'3'0,"12"0"0,-2-3 0,18 0 0,-4 0 0,14 0 0,-5 0 0,5 0 0,-5 0 0,-5 0 0,3 0 0,-8 0 0,9 0 0,-13 0 0,11 0 0,-11 0 0,7 0 0,-4 0 0,0 0 0,0 0 0,-5 0 0,0 0 0,-4-3 0,-1 2 0,1-2 0,3 3 0,-2 0 0,7 0 0,-4 0 0,1 0 0,3 0 0,-11 0 0,5 0 0,-9 0 0,2 0 0,-4 0 0,1 0 0,0 0 0,-1 0 0,-3 0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59.913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71046.17969"/>
      <inkml:brushProperty name="anchorY" value="-61368.19141"/>
      <inkml:brushProperty name="scaleFactor" value="0.5"/>
    </inkml:brush>
  </inkml:definitions>
  <inkml:trace contextRef="#ctx0" brushRef="#br0">1 0 24575,'14'0'0,"-3"0"0,12 0 0,2 0 0,0 0 0,8 0 0,-3 0 0,0 0 0,-2 0 0,-4 0 0,-4 0 0,-1 0 0,-9 0 0,1 0 0,-5 0 0,0 0 0,0 0 0,4 0 0,5 0 0,5 0 0,4 0 0,-1 4 0,1-3 0,-4 2 0,-2-3 0,-3 0 0,-4 3 0,-1-2 0,-4 2 0,1-3 0,-1 0 0,1 0 0,-1 0 0,0 0 0,9 0 0,-3 0 0,10 0 0,-2 0 0,0 0 0,-5 0 0,-1 0 0,-7 0 0,3 0 0,-3 0 0,-1 0 0,0 0 0,1 0 0,-2 0 0,1 0 0,0 0 0,0 0 0,0 0 0,0 0 0,-2 3 0,-2 0 0,1 0 0,1 0 0,2-3 0,-3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59.914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81097.03906"/>
      <inkml:brushProperty name="anchorY" value="-71899.17188"/>
      <inkml:brushProperty name="scaleFactor" value="0.5"/>
    </inkml:brush>
  </inkml:definitions>
  <inkml:trace contextRef="#ctx0" brushRef="#br0">1 8 24575,'30'0'0,"-14"0"0,33 0 0,-27 0 0,22 0 0,-13 0 0,10 0 0,-1 0 0,-9 0 0,8 0 0,-14 0 0,3 0 0,-4 0 0,0 0 0,0 0 0,0 0 0,-5 0 0,4 0 0,-3 0 0,-1 0 0,4 0 0,-7 0 0,6 0 0,-2 0 0,4 0 0,-5 0 0,4 0 0,-7-3 0,-1 2 0,-5-2 0,-4 3 0,1 0 0,-1 0 0,1 0 0,-1 0 0,0 0 0,0 0 0,0 0 0,0 0 0,0 0 0,-2 0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59.915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91162.38281"/>
      <inkml:brushProperty name="anchorY" value="-83427.89844"/>
      <inkml:brushProperty name="scaleFactor" value="0.5"/>
    </inkml:brush>
  </inkml:definitions>
  <inkml:trace contextRef="#ctx0" brushRef="#br0">0 1 24575,'17'0'0,"2"0"0,5 0 0,-1 0 0,6 0 0,-4 0 0,9 0 0,-5 0 0,6 0 0,5 0 0,1 0 0,6 0 0,-5 0 0,3 0 0,-3 0 0,-1 0 0,-1 0 0,-5 0 0,-6 0 0,5 0 0,-13 0 0,6 0 0,-11 0 0,2 0 0,-7 0 0,0 0 0,-5 0 0,1 0 0,-1 0 0,0 0 0,1 0 0,-4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59.916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101229.91406"/>
      <inkml:brushProperty name="anchorY" value="-95844.63281"/>
      <inkml:brushProperty name="scaleFactor" value="0.5"/>
    </inkml:brush>
  </inkml:definitions>
  <inkml:trace contextRef="#ctx0" brushRef="#br0">0 18 24575,'14'0'0,"12"0"0,11 0 0,-5 0 0,11 0 0,-15 0 0,12 0 0,-6 0 0,1 0 0,-5 0 0,-2 0 0,1 0 0,-4 0 0,8 0 0,-12 0 0,7 0 0,-4 0 0,1 0 0,4 0 0,0 0 0,-4 0 0,3 0 0,1 0 0,1-8 0,4 6 0,0-6 0,-4 8 0,3 0 0,-8 0 0,4 0 0,-10 0 0,0 0 0,-8 0 0,-1 0 0,-4 0 0,1 0 0,-1 0 0,-2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5:14.779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10114.95508"/>
      <inkml:brushProperty name="anchorY" value="-6819.30518"/>
      <inkml:brushProperty name="scaleFactor" value="0.5"/>
    </inkml:brush>
  </inkml:definitions>
  <inkml:trace contextRef="#ctx0" brushRef="#br0">1 0 24575,'22'0'0,"8"0"0,-3 0 0,11 0 0,-13 0 0,10 0 0,0 0 0,-1 0 0,-4 0 0,-1 0 0,-5 0 0,-1 0 0,1 0 0,0 0 0,-4 0 0,-2 0 0,-3 0 0,-4 0 0,2 0 0,-6 0 0,3 0 0,-3 0 0,-1 0 0,0 0 0,0 0 0,4 0 0,5 0 0,1 0 0,6 0 0,-2 0 0,4 0 0,0 0 0,-5 3 0,0-2 0,-8 5 0,-1-5 0,-4 2 0,1 0 0,0-2 0,-1 1 0,-3 1 0,0-2 0,-3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5:14.780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20102.01758"/>
      <inkml:brushProperty name="anchorY" value="-13573.62207"/>
      <inkml:brushProperty name="scaleFactor" value="0.5"/>
    </inkml:brush>
  </inkml:definitions>
  <inkml:trace contextRef="#ctx0" brushRef="#br0">1 0 24575,'12'0'0,"18"0"0,-16 0 0,19 0 0,-8 0 0,5 0 0,0 0 0,8 0 0,-11 0 0,7 0 0,-10 0 0,-5 0 0,0 0 0,-5 0 0,1 0 0,4 0 0,-4 0 0,4 0 0,-1 0 0,2 0 0,4 0 0,0 0 0,-1 0 0,1 0 0,0 0 0,0 0 0,-1 0 0,1 0 0,0 0 0,0 0 0,-1 0 0,1 0 0,-4 0 0,-1 0 0,-5 0 0,-3 0 0,-1 0 0,-3 3 0,-1-2 0,1 2 0,-1-1 0,0-1 0,0 1 0,0-2 0,1 0 0,-1 0 0,1 3 0,-1-2 0,1 2 0,-1-3 0,-2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5:14.781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30207.74609"/>
      <inkml:brushProperty name="anchorY" value="-21211.58203"/>
      <inkml:brushProperty name="scaleFactor" value="0.5"/>
    </inkml:brush>
  </inkml:definitions>
  <inkml:trace contextRef="#ctx0" brushRef="#br0">0 9 24575,'26'0'0,"-12"0"0,23 0 0,-13 0 0,21 0 0,-9 0 0,4 0 0,-5 0 0,5 0 0,-4 0 0,4 0 0,0 0 0,-4 0 0,4 0 0,-6 0 0,-4 0 0,3 0 0,-3 0 0,0 0 0,-2 0 0,-4 0 0,0-4 0,-8 3 0,2-3 0,-11 4 0,3 0 0,-3 0 0,-1 0 0,0 0 0,-2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11.461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20102.01758"/>
      <inkml:brushProperty name="anchorY" value="-13573.62207"/>
      <inkml:brushProperty name="scaleFactor" value="0.5"/>
    </inkml:brush>
  </inkml:definitions>
  <inkml:trace contextRef="#ctx0" brushRef="#br0">1 0 24575,'12'0'0,"18"0"0,-16 0 0,19 0 0,-8 0 0,5 0 0,0 0 0,8 0 0,-11 0 0,7 0 0,-10 0 0,-5 0 0,0 0 0,-5 0 0,1 0 0,4 0 0,-4 0 0,4 0 0,-1 0 0,2 0 0,4 0 0,0 0 0,-1 0 0,1 0 0,0 0 0,0 0 0,-1 0 0,1 0 0,0 0 0,0 0 0,-1 0 0,1 0 0,-4 0 0,-1 0 0,-5 0 0,-3 0 0,-1 0 0,-3 3 0,-1-2 0,1 2 0,-1-1 0,0-1 0,0 1 0,0-2 0,1 0 0,-1 0 0,1 3 0,-1-2 0,1 2 0,-1-3 0,-2 0 0,-1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5:14.782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40316.44922"/>
      <inkml:brushProperty name="anchorY" value="-29774.0625"/>
      <inkml:brushProperty name="scaleFactor" value="0.5"/>
    </inkml:brush>
  </inkml:definitions>
  <inkml:trace contextRef="#ctx0" brushRef="#br0">1 2 24575,'2'3'0,"12"0"0,-2-3 0,18 0 0,-4 0 0,14 0 0,-5 0 0,5 0 0,-5 0 0,-5 0 0,3 0 0,-8 0 0,9 0 0,-13 0 0,11 0 0,-11 0 0,7 0 0,-4 0 0,0 0 0,0 0 0,-5 0 0,0 0 0,-4-3 0,-1 2 0,1-2 0,3 3 0,-2 0 0,7 0 0,-4 0 0,1 0 0,3 0 0,-11 0 0,5 0 0,-9 0 0,2 0 0,-4 0 0,1 0 0,0 0 0,-1 0 0,-3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5:14.783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71046.17969"/>
      <inkml:brushProperty name="anchorY" value="-61368.19141"/>
      <inkml:brushProperty name="scaleFactor" value="0.5"/>
    </inkml:brush>
  </inkml:definitions>
  <inkml:trace contextRef="#ctx0" brushRef="#br0">1 0 24575,'14'0'0,"-3"0"0,12 0 0,2 0 0,0 0 0,8 0 0,-3 0 0,0 0 0,-2 0 0,-4 0 0,-4 0 0,-1 0 0,-9 0 0,1 0 0,-5 0 0,0 0 0,0 0 0,4 0 0,5 0 0,5 0 0,4 0 0,-1 4 0,1-3 0,-4 2 0,-2-3 0,-3 0 0,-4 3 0,-1-2 0,-4 2 0,1-3 0,-1 0 0,1 0 0,-1 0 0,0 0 0,9 0 0,-3 0 0,10 0 0,-2 0 0,0 0 0,-5 0 0,-1 0 0,-7 0 0,3 0 0,-3 0 0,-1 0 0,0 0 0,1 0 0,-2 0 0,1 0 0,0 0 0,0 0 0,0 0 0,0 0 0,-2 3 0,-2 0 0,1 0 0,1 0 0,2-3 0,-3 0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5:14.784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81097.03906"/>
      <inkml:brushProperty name="anchorY" value="-71899.17188"/>
      <inkml:brushProperty name="scaleFactor" value="0.5"/>
    </inkml:brush>
  </inkml:definitions>
  <inkml:trace contextRef="#ctx0" brushRef="#br0">1 8 24575,'30'0'0,"-14"0"0,33 0 0,-27 0 0,22 0 0,-13 0 0,10 0 0,-1 0 0,-9 0 0,8 0 0,-14 0 0,3 0 0,-4 0 0,0 0 0,0 0 0,0 0 0,-5 0 0,4 0 0,-3 0 0,-1 0 0,4 0 0,-7 0 0,6 0 0,-2 0 0,4 0 0,-5 0 0,4 0 0,-7-3 0,-1 2 0,-5-2 0,-4 3 0,1 0 0,-1 0 0,1 0 0,-1 0 0,0 0 0,0 0 0,0 0 0,0 0 0,0 0 0,-2 0 0,-2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5:14.785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91162.38281"/>
      <inkml:brushProperty name="anchorY" value="-83427.89844"/>
      <inkml:brushProperty name="scaleFactor" value="0.5"/>
    </inkml:brush>
  </inkml:definitions>
  <inkml:trace contextRef="#ctx0" brushRef="#br0">0 1 24575,'17'0'0,"2"0"0,5 0 0,-1 0 0,6 0 0,-4 0 0,9 0 0,-5 0 0,6 0 0,5 0 0,1 0 0,6 0 0,-5 0 0,3 0 0,-3 0 0,-1 0 0,-1 0 0,-5 0 0,-6 0 0,5 0 0,-13 0 0,6 0 0,-11 0 0,2 0 0,-7 0 0,0 0 0,-5 0 0,1 0 0,-1 0 0,0 0 0,1 0 0,-4 0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5:14.786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101229.91406"/>
      <inkml:brushProperty name="anchorY" value="-95844.63281"/>
      <inkml:brushProperty name="scaleFactor" value="0.5"/>
    </inkml:brush>
  </inkml:definitions>
  <inkml:trace contextRef="#ctx0" brushRef="#br0">0 18 24575,'14'0'0,"12"0"0,11 0 0,-5 0 0,11 0 0,-15 0 0,12 0 0,-6 0 0,1 0 0,-5 0 0,-2 0 0,1 0 0,-4 0 0,8 0 0,-12 0 0,7 0 0,-4 0 0,1 0 0,4 0 0,0 0 0,-4 0 0,3 0 0,1 0 0,1-8 0,4 6 0,0-6 0,-4 8 0,3 0 0,-8 0 0,4 0 0,-10 0 0,0 0 0,-8 0 0,-1 0 0,-4 0 0,1 0 0,-1 0 0,-2 0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09.667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10114.95508"/>
      <inkml:brushProperty name="anchorY" value="-6819.30518"/>
      <inkml:brushProperty name="scaleFactor" value="0.5"/>
    </inkml:brush>
  </inkml:definitions>
  <inkml:trace contextRef="#ctx0" brushRef="#br0">1 0 24575,'22'0'0,"8"0"0,-3 0 0,11 0 0,-13 0 0,10 0 0,0 0 0,-1 0 0,-4 0 0,-1 0 0,-5 0 0,-1 0 0,1 0 0,0 0 0,-4 0 0,-2 0 0,-3 0 0,-4 0 0,2 0 0,-6 0 0,3 0 0,-3 0 0,-1 0 0,0 0 0,0 0 0,4 0 0,5 0 0,1 0 0,6 0 0,-2 0 0,4 0 0,0 0 0,-5 3 0,0-2 0,-8 5 0,-1-5 0,-4 2 0,1 0 0,0-2 0,-1 1 0,-3 1 0,0-2 0,-3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11.461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20102.01758"/>
      <inkml:brushProperty name="anchorY" value="-13573.62207"/>
      <inkml:brushProperty name="scaleFactor" value="0.5"/>
    </inkml:brush>
  </inkml:definitions>
  <inkml:trace contextRef="#ctx0" brushRef="#br0">1 0 24575,'12'0'0,"18"0"0,-16 0 0,19 0 0,-8 0 0,5 0 0,0 0 0,8 0 0,-11 0 0,7 0 0,-10 0 0,-5 0 0,0 0 0,-5 0 0,1 0 0,4 0 0,-4 0 0,4 0 0,-1 0 0,2 0 0,4 0 0,0 0 0,-1 0 0,1 0 0,0 0 0,0 0 0,-1 0 0,1 0 0,0 0 0,0 0 0,-1 0 0,1 0 0,-4 0 0,-1 0 0,-5 0 0,-3 0 0,-1 0 0,-3 3 0,-1-2 0,1 2 0,-1-1 0,0-1 0,0 1 0,0-2 0,1 0 0,-1 0 0,1 3 0,-1-2 0,1 2 0,-1-3 0,-2 0 0,-1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13.067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30207.74609"/>
      <inkml:brushProperty name="anchorY" value="-21211.58203"/>
      <inkml:brushProperty name="scaleFactor" value="0.5"/>
    </inkml:brush>
  </inkml:definitions>
  <inkml:trace contextRef="#ctx0" brushRef="#br0">0 9 24575,'26'0'0,"-12"0"0,23 0 0,-13 0 0,21 0 0,-9 0 0,4 0 0,-5 0 0,5 0 0,-4 0 0,4 0 0,0 0 0,-4 0 0,4 0 0,-6 0 0,-4 0 0,3 0 0,-3 0 0,0 0 0,-2 0 0,-4 0 0,0-4 0,-8 3 0,2-3 0,-11 4 0,3 0 0,-3 0 0,-1 0 0,0 0 0,-2 0 0,-1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15.073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40316.44922"/>
      <inkml:brushProperty name="anchorY" value="-29774.0625"/>
      <inkml:brushProperty name="scaleFactor" value="0.5"/>
    </inkml:brush>
  </inkml:definitions>
  <inkml:trace contextRef="#ctx0" brushRef="#br0">1 2 24575,'2'3'0,"12"0"0,-2-3 0,18 0 0,-4 0 0,14 0 0,-5 0 0,5 0 0,-5 0 0,-5 0 0,3 0 0,-8 0 0,9 0 0,-13 0 0,11 0 0,-11 0 0,7 0 0,-4 0 0,0 0 0,0 0 0,-5 0 0,0 0 0,-4-3 0,-1 2 0,1-2 0,3 3 0,-2 0 0,7 0 0,-4 0 0,1 0 0,3 0 0,-11 0 0,5 0 0,-9 0 0,2 0 0,-4 0 0,1 0 0,0 0 0,-1 0 0,-3 0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25.421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71046.17969"/>
      <inkml:brushProperty name="anchorY" value="-61368.19141"/>
      <inkml:brushProperty name="scaleFactor" value="0.5"/>
    </inkml:brush>
  </inkml:definitions>
  <inkml:trace contextRef="#ctx0" brushRef="#br0">1 0 24575,'14'0'0,"-3"0"0,12 0 0,2 0 0,0 0 0,8 0 0,-3 0 0,0 0 0,-2 0 0,-4 0 0,-4 0 0,-1 0 0,-9 0 0,1 0 0,-5 0 0,0 0 0,0 0 0,4 0 0,5 0 0,5 0 0,4 0 0,-1 4 0,1-3 0,-4 2 0,-2-3 0,-3 0 0,-4 3 0,-1-2 0,-4 2 0,1-3 0,-1 0 0,1 0 0,-1 0 0,0 0 0,9 0 0,-3 0 0,10 0 0,-2 0 0,0 0 0,-5 0 0,-1 0 0,-7 0 0,3 0 0,-3 0 0,-1 0 0,0 0 0,1 0 0,-2 0 0,1 0 0,0 0 0,0 0 0,0 0 0,0 0 0,-2 3 0,-2 0 0,1 0 0,1 0 0,2-3 0,-3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13.067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30207.74609"/>
      <inkml:brushProperty name="anchorY" value="-21211.58203"/>
      <inkml:brushProperty name="scaleFactor" value="0.5"/>
    </inkml:brush>
  </inkml:definitions>
  <inkml:trace contextRef="#ctx0" brushRef="#br0">0 9 24575,'26'0'0,"-12"0"0,23 0 0,-13 0 0,21 0 0,-9 0 0,4 0 0,-5 0 0,5 0 0,-4 0 0,4 0 0,0 0 0,-4 0 0,4 0 0,-6 0 0,-4 0 0,3 0 0,-3 0 0,0 0 0,-2 0 0,-4 0 0,0-4 0,-8 3 0,2-3 0,-11 4 0,3 0 0,-3 0 0,-1 0 0,0 0 0,-2 0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27.726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81097.03906"/>
      <inkml:brushProperty name="anchorY" value="-71899.17188"/>
      <inkml:brushProperty name="scaleFactor" value="0.5"/>
    </inkml:brush>
  </inkml:definitions>
  <inkml:trace contextRef="#ctx0" brushRef="#br0">1 8 24575,'30'0'0,"-14"0"0,33 0 0,-27 0 0,22 0 0,-13 0 0,10 0 0,-1 0 0,-9 0 0,8 0 0,-14 0 0,3 0 0,-4 0 0,0 0 0,0 0 0,0 0 0,-5 0 0,4 0 0,-3 0 0,-1 0 0,4 0 0,-7 0 0,6 0 0,-2 0 0,4 0 0,-5 0 0,4 0 0,-7-3 0,-1 2 0,-5-2 0,-4 3 0,1 0 0,-1 0 0,1 0 0,-1 0 0,0 0 0,0 0 0,0 0 0,0 0 0,0 0 0,-2 0 0,-2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30.209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91162.38281"/>
      <inkml:brushProperty name="anchorY" value="-83427.89844"/>
      <inkml:brushProperty name="scaleFactor" value="0.5"/>
    </inkml:brush>
  </inkml:definitions>
  <inkml:trace contextRef="#ctx0" brushRef="#br0">0 1 24575,'17'0'0,"2"0"0,5 0 0,-1 0 0,6 0 0,-4 0 0,9 0 0,-5 0 0,6 0 0,5 0 0,1 0 0,6 0 0,-5 0 0,3 0 0,-3 0 0,-1 0 0,-1 0 0,-5 0 0,-6 0 0,5 0 0,-13 0 0,6 0 0,-11 0 0,2 0 0,-7 0 0,0 0 0,-5 0 0,1 0 0,-1 0 0,0 0 0,1 0 0,-4 0 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32.565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101229.91406"/>
      <inkml:brushProperty name="anchorY" value="-95844.63281"/>
      <inkml:brushProperty name="scaleFactor" value="0.5"/>
    </inkml:brush>
  </inkml:definitions>
  <inkml:trace contextRef="#ctx0" brushRef="#br0">0 18 24575,'14'0'0,"12"0"0,11 0 0,-5 0 0,11 0 0,-15 0 0,12 0 0,-6 0 0,1 0 0,-5 0 0,-2 0 0,1 0 0,-4 0 0,8 0 0,-12 0 0,7 0 0,-4 0 0,1 0 0,4 0 0,0 0 0,-4 0 0,3 0 0,1 0 0,1-8 0,4 6 0,0-6 0,-4 8 0,3 0 0,-8 0 0,4 0 0,-10 0 0,0 0 0,-8 0 0,-1 0 0,-4 0 0,1 0 0,-1 0 0,-2 0 0,-1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59.909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10114.95508"/>
      <inkml:brushProperty name="anchorY" value="-6819.30518"/>
      <inkml:brushProperty name="scaleFactor" value="0.5"/>
    </inkml:brush>
  </inkml:definitions>
  <inkml:trace contextRef="#ctx0" brushRef="#br0">1 0 24575,'22'0'0,"8"0"0,-3 0 0,11 0 0,-13 0 0,10 0 0,0 0 0,-1 0 0,-4 0 0,-1 0 0,-5 0 0,-1 0 0,1 0 0,0 0 0,-4 0 0,-2 0 0,-3 0 0,-4 0 0,2 0 0,-6 0 0,3 0 0,-3 0 0,-1 0 0,0 0 0,0 0 0,4 0 0,5 0 0,1 0 0,6 0 0,-2 0 0,4 0 0,0 0 0,-5 3 0,0-2 0,-8 5 0,-1-5 0,-4 2 0,1 0 0,0-2 0,-1 1 0,-3 1 0,0-2 0,-3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59.910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20102.01758"/>
      <inkml:brushProperty name="anchorY" value="-13573.62207"/>
      <inkml:brushProperty name="scaleFactor" value="0.5"/>
    </inkml:brush>
  </inkml:definitions>
  <inkml:trace contextRef="#ctx0" brushRef="#br0">1 0 24575,'12'0'0,"18"0"0,-16 0 0,19 0 0,-8 0 0,5 0 0,0 0 0,8 0 0,-11 0 0,7 0 0,-10 0 0,-5 0 0,0 0 0,-5 0 0,1 0 0,4 0 0,-4 0 0,4 0 0,-1 0 0,2 0 0,4 0 0,0 0 0,-1 0 0,1 0 0,0 0 0,0 0 0,-1 0 0,1 0 0,0 0 0,0 0 0,-1 0 0,1 0 0,-4 0 0,-1 0 0,-5 0 0,-3 0 0,-1 0 0,-3 3 0,-1-2 0,1 2 0,-1-1 0,0-1 0,0 1 0,0-2 0,1 0 0,-1 0 0,1 3 0,-1-2 0,1 2 0,-1-3 0,-2 0 0,-1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59.911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30207.74609"/>
      <inkml:brushProperty name="anchorY" value="-21211.58203"/>
      <inkml:brushProperty name="scaleFactor" value="0.5"/>
    </inkml:brush>
  </inkml:definitions>
  <inkml:trace contextRef="#ctx0" brushRef="#br0">0 9 24575,'26'0'0,"-12"0"0,23 0 0,-13 0 0,21 0 0,-9 0 0,4 0 0,-5 0 0,5 0 0,-4 0 0,4 0 0,0 0 0,-4 0 0,4 0 0,-6 0 0,-4 0 0,3 0 0,-3 0 0,0 0 0,-2 0 0,-4 0 0,0-4 0,-8 3 0,2-3 0,-11 4 0,3 0 0,-3 0 0,-1 0 0,0 0 0,-2 0 0,-1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59.912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40316.44922"/>
      <inkml:brushProperty name="anchorY" value="-29774.0625"/>
      <inkml:brushProperty name="scaleFactor" value="0.5"/>
    </inkml:brush>
  </inkml:definitions>
  <inkml:trace contextRef="#ctx0" brushRef="#br0">1 2 24575,'2'3'0,"12"0"0,-2-3 0,18 0 0,-4 0 0,14 0 0,-5 0 0,5 0 0,-5 0 0,-5 0 0,3 0 0,-8 0 0,9 0 0,-13 0 0,11 0 0,-11 0 0,7 0 0,-4 0 0,0 0 0,0 0 0,-5 0 0,0 0 0,-4-3 0,-1 2 0,1-2 0,3 3 0,-2 0 0,7 0 0,-4 0 0,1 0 0,3 0 0,-11 0 0,5 0 0,-9 0 0,2 0 0,-4 0 0,1 0 0,0 0 0,-1 0 0,-3 0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59.913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71046.17969"/>
      <inkml:brushProperty name="anchorY" value="-61368.19141"/>
      <inkml:brushProperty name="scaleFactor" value="0.5"/>
    </inkml:brush>
  </inkml:definitions>
  <inkml:trace contextRef="#ctx0" brushRef="#br0">1 0 24575,'14'0'0,"-3"0"0,12 0 0,2 0 0,0 0 0,8 0 0,-3 0 0,0 0 0,-2 0 0,-4 0 0,-4 0 0,-1 0 0,-9 0 0,1 0 0,-5 0 0,0 0 0,0 0 0,4 0 0,5 0 0,5 0 0,4 0 0,-1 4 0,1-3 0,-4 2 0,-2-3 0,-3 0 0,-4 3 0,-1-2 0,-4 2 0,1-3 0,-1 0 0,1 0 0,-1 0 0,0 0 0,9 0 0,-3 0 0,10 0 0,-2 0 0,0 0 0,-5 0 0,-1 0 0,-7 0 0,3 0 0,-3 0 0,-1 0 0,0 0 0,1 0 0,-2 0 0,1 0 0,0 0 0,0 0 0,0 0 0,0 0 0,-2 3 0,-2 0 0,1 0 0,1 0 0,2-3 0,-3 0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59.914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81097.03906"/>
      <inkml:brushProperty name="anchorY" value="-71899.17188"/>
      <inkml:brushProperty name="scaleFactor" value="0.5"/>
    </inkml:brush>
  </inkml:definitions>
  <inkml:trace contextRef="#ctx0" brushRef="#br0">1 8 24575,'30'0'0,"-14"0"0,33 0 0,-27 0 0,22 0 0,-13 0 0,10 0 0,-1 0 0,-9 0 0,8 0 0,-14 0 0,3 0 0,-4 0 0,0 0 0,0 0 0,0 0 0,-5 0 0,4 0 0,-3 0 0,-1 0 0,4 0 0,-7 0 0,6 0 0,-2 0 0,4 0 0,-5 0 0,4 0 0,-7-3 0,-1 2 0,-5-2 0,-4 3 0,1 0 0,-1 0 0,1 0 0,-1 0 0,0 0 0,0 0 0,0 0 0,0 0 0,0 0 0,-2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59.915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91162.38281"/>
      <inkml:brushProperty name="anchorY" value="-83427.89844"/>
      <inkml:brushProperty name="scaleFactor" value="0.5"/>
    </inkml:brush>
  </inkml:definitions>
  <inkml:trace contextRef="#ctx0" brushRef="#br0">0 1 24575,'17'0'0,"2"0"0,5 0 0,-1 0 0,6 0 0,-4 0 0,9 0 0,-5 0 0,6 0 0,5 0 0,1 0 0,6 0 0,-5 0 0,3 0 0,-3 0 0,-1 0 0,-1 0 0,-5 0 0,-6 0 0,5 0 0,-13 0 0,6 0 0,-11 0 0,2 0 0,-7 0 0,0 0 0,-5 0 0,1 0 0,-1 0 0,0 0 0,1 0 0,-4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15.073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40316.44922"/>
      <inkml:brushProperty name="anchorY" value="-29774.0625"/>
      <inkml:brushProperty name="scaleFactor" value="0.5"/>
    </inkml:brush>
  </inkml:definitions>
  <inkml:trace contextRef="#ctx0" brushRef="#br0">1 2 24575,'2'3'0,"12"0"0,-2-3 0,18 0 0,-4 0 0,14 0 0,-5 0 0,5 0 0,-5 0 0,-5 0 0,3 0 0,-8 0 0,9 0 0,-13 0 0,11 0 0,-11 0 0,7 0 0,-4 0 0,0 0 0,0 0 0,-5 0 0,0 0 0,-4-3 0,-1 2 0,1-2 0,3 3 0,-2 0 0,7 0 0,-4 0 0,1 0 0,3 0 0,-11 0 0,5 0 0,-9 0 0,2 0 0,-4 0 0,1 0 0,0 0 0,-1 0 0,-3 0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59.916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101229.91406"/>
      <inkml:brushProperty name="anchorY" value="-95844.63281"/>
      <inkml:brushProperty name="scaleFactor" value="0.5"/>
    </inkml:brush>
  </inkml:definitions>
  <inkml:trace contextRef="#ctx0" brushRef="#br0">0 18 24575,'14'0'0,"12"0"0,11 0 0,-5 0 0,11 0 0,-15 0 0,12 0 0,-6 0 0,1 0 0,-5 0 0,-2 0 0,1 0 0,-4 0 0,8 0 0,-12 0 0,7 0 0,-4 0 0,1 0 0,4 0 0,0 0 0,-4 0 0,3 0 0,1 0 0,1-8 0,4 6 0,0-6 0,-4 8 0,3 0 0,-8 0 0,4 0 0,-10 0 0,0 0 0,-8 0 0,-1 0 0,-4 0 0,1 0 0,-1 0 0,-2 0 0,-1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5:14.779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10114.95508"/>
      <inkml:brushProperty name="anchorY" value="-6819.30518"/>
      <inkml:brushProperty name="scaleFactor" value="0.5"/>
    </inkml:brush>
  </inkml:definitions>
  <inkml:trace contextRef="#ctx0" brushRef="#br0">1 0 24575,'22'0'0,"8"0"0,-3 0 0,11 0 0,-13 0 0,10 0 0,0 0 0,-1 0 0,-4 0 0,-1 0 0,-5 0 0,-1 0 0,1 0 0,0 0 0,-4 0 0,-2 0 0,-3 0 0,-4 0 0,2 0 0,-6 0 0,3 0 0,-3 0 0,-1 0 0,0 0 0,0 0 0,4 0 0,5 0 0,1 0 0,6 0 0,-2 0 0,4 0 0,0 0 0,-5 3 0,0-2 0,-8 5 0,-1-5 0,-4 2 0,1 0 0,0-2 0,-1 1 0,-3 1 0,0-2 0,-3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5:14.780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20102.01758"/>
      <inkml:brushProperty name="anchorY" value="-13573.62207"/>
      <inkml:brushProperty name="scaleFactor" value="0.5"/>
    </inkml:brush>
  </inkml:definitions>
  <inkml:trace contextRef="#ctx0" brushRef="#br0">1 0 24575,'12'0'0,"18"0"0,-16 0 0,19 0 0,-8 0 0,5 0 0,0 0 0,8 0 0,-11 0 0,7 0 0,-10 0 0,-5 0 0,0 0 0,-5 0 0,1 0 0,4 0 0,-4 0 0,4 0 0,-1 0 0,2 0 0,4 0 0,0 0 0,-1 0 0,1 0 0,0 0 0,0 0 0,-1 0 0,1 0 0,0 0 0,0 0 0,-1 0 0,1 0 0,-4 0 0,-1 0 0,-5 0 0,-3 0 0,-1 0 0,-3 3 0,-1-2 0,1 2 0,-1-1 0,0-1 0,0 1 0,0-2 0,1 0 0,-1 0 0,1 3 0,-1-2 0,1 2 0,-1-3 0,-2 0 0,-1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5:14.781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30207.74609"/>
      <inkml:brushProperty name="anchorY" value="-21211.58203"/>
      <inkml:brushProperty name="scaleFactor" value="0.5"/>
    </inkml:brush>
  </inkml:definitions>
  <inkml:trace contextRef="#ctx0" brushRef="#br0">0 9 24575,'26'0'0,"-12"0"0,23 0 0,-13 0 0,21 0 0,-9 0 0,4 0 0,-5 0 0,5 0 0,-4 0 0,4 0 0,0 0 0,-4 0 0,4 0 0,-6 0 0,-4 0 0,3 0 0,-3 0 0,0 0 0,-2 0 0,-4 0 0,0-4 0,-8 3 0,2-3 0,-11 4 0,3 0 0,-3 0 0,-1 0 0,0 0 0,-2 0 0,-1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5:14.782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40316.44922"/>
      <inkml:brushProperty name="anchorY" value="-29774.0625"/>
      <inkml:brushProperty name="scaleFactor" value="0.5"/>
    </inkml:brush>
  </inkml:definitions>
  <inkml:trace contextRef="#ctx0" brushRef="#br0">1 2 24575,'2'3'0,"12"0"0,-2-3 0,18 0 0,-4 0 0,14 0 0,-5 0 0,5 0 0,-5 0 0,-5 0 0,3 0 0,-8 0 0,9 0 0,-13 0 0,11 0 0,-11 0 0,7 0 0,-4 0 0,0 0 0,0 0 0,-5 0 0,0 0 0,-4-3 0,-1 2 0,1-2 0,3 3 0,-2 0 0,7 0 0,-4 0 0,1 0 0,3 0 0,-11 0 0,5 0 0,-9 0 0,2 0 0,-4 0 0,1 0 0,0 0 0,-1 0 0,-3 0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5:14.783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71046.17969"/>
      <inkml:brushProperty name="anchorY" value="-61368.19141"/>
      <inkml:brushProperty name="scaleFactor" value="0.5"/>
    </inkml:brush>
  </inkml:definitions>
  <inkml:trace contextRef="#ctx0" brushRef="#br0">1 0 24575,'14'0'0,"-3"0"0,12 0 0,2 0 0,0 0 0,8 0 0,-3 0 0,0 0 0,-2 0 0,-4 0 0,-4 0 0,-1 0 0,-9 0 0,1 0 0,-5 0 0,0 0 0,0 0 0,4 0 0,5 0 0,5 0 0,4 0 0,-1 4 0,1-3 0,-4 2 0,-2-3 0,-3 0 0,-4 3 0,-1-2 0,-4 2 0,1-3 0,-1 0 0,1 0 0,-1 0 0,0 0 0,9 0 0,-3 0 0,10 0 0,-2 0 0,0 0 0,-5 0 0,-1 0 0,-7 0 0,3 0 0,-3 0 0,-1 0 0,0 0 0,1 0 0,-2 0 0,1 0 0,0 0 0,0 0 0,0 0 0,0 0 0,-2 3 0,-2 0 0,1 0 0,1 0 0,2-3 0,-3 0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5:14.784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81097.03906"/>
      <inkml:brushProperty name="anchorY" value="-71899.17188"/>
      <inkml:brushProperty name="scaleFactor" value="0.5"/>
    </inkml:brush>
  </inkml:definitions>
  <inkml:trace contextRef="#ctx0" brushRef="#br0">1 8 24575,'30'0'0,"-14"0"0,33 0 0,-27 0 0,22 0 0,-13 0 0,10 0 0,-1 0 0,-9 0 0,8 0 0,-14 0 0,3 0 0,-4 0 0,0 0 0,0 0 0,0 0 0,-5 0 0,4 0 0,-3 0 0,-1 0 0,4 0 0,-7 0 0,6 0 0,-2 0 0,4 0 0,-5 0 0,4 0 0,-7-3 0,-1 2 0,-5-2 0,-4 3 0,1 0 0,-1 0 0,1 0 0,-1 0 0,0 0 0,0 0 0,0 0 0,0 0 0,0 0 0,-2 0 0,-2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5:14.785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91162.38281"/>
      <inkml:brushProperty name="anchorY" value="-83427.89844"/>
      <inkml:brushProperty name="scaleFactor" value="0.5"/>
    </inkml:brush>
  </inkml:definitions>
  <inkml:trace contextRef="#ctx0" brushRef="#br0">0 1 24575,'17'0'0,"2"0"0,5 0 0,-1 0 0,6 0 0,-4 0 0,9 0 0,-5 0 0,6 0 0,5 0 0,1 0 0,6 0 0,-5 0 0,3 0 0,-3 0 0,-1 0 0,-1 0 0,-5 0 0,-6 0 0,5 0 0,-13 0 0,6 0 0,-11 0 0,2 0 0,-7 0 0,0 0 0,-5 0 0,1 0 0,-1 0 0,0 0 0,1 0 0,-4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5:14.786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101229.91406"/>
      <inkml:brushProperty name="anchorY" value="-95844.63281"/>
      <inkml:brushProperty name="scaleFactor" value="0.5"/>
    </inkml:brush>
  </inkml:definitions>
  <inkml:trace contextRef="#ctx0" brushRef="#br0">0 18 24575,'14'0'0,"12"0"0,11 0 0,-5 0 0,11 0 0,-15 0 0,12 0 0,-6 0 0,1 0 0,-5 0 0,-2 0 0,1 0 0,-4 0 0,8 0 0,-12 0 0,7 0 0,-4 0 0,1 0 0,4 0 0,0 0 0,-4 0 0,3 0 0,1 0 0,1-8 0,4 6 0,0-6 0,-4 8 0,3 0 0,-8 0 0,4 0 0,-10 0 0,0 0 0,-8 0 0,-1 0 0,-4 0 0,1 0 0,-1 0 0,-2 0 0,-1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7:25:45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6522 8888 24575,'-8'-3'0,"-5"1"0,4 2 0,-13 0 0,8 0 0,-4 0 0,9 0 0,1 0 0,3 0 0,0 0 0,2 7 0,1-3 0,2 8 0,-6 0 0,-1 0 0,-2 6 0,0-5 0,3 1 0,0-2 0,3-3 0,1-1 0,2-3 0,0 0 0,0 0 0,0 0 0,2 0 0,4 1 0,2 2 0,4 1 0,3 3 0,-3-3 0,3 2 0,-1-4 0,-1 1 0,5-2 0,-3 3 0,17 2 0,-10 0 0,18 0 0,-11-4 0,9 0 0,-6 0 0,4 0 0,-7 0 0,2-3 0,-4-1 0,-4-3 0,0 0 0,-7 0 0,-1 0 0,-7 0 0,0 0 0,-3 0 0,-2-2 0,0-1 0,-3-8 0,0-2 0,0-6 0,0-3 0,-4-6 0,3-1 0,-5-7 0,2 3 0,-4-4 0,1 4 0,-1-3 0,-1 7 0,0 0 0,-1-7 0,-11-15 0,14 35 0,-15-15 0,13 15 0,-10-8 0,13 18 0,1 1 0,0 5 0,0-5 0,-1 5 0,1-3 0,0 3 0,0 0 0,0 0 0,-3 0 0,-1 0 0,-3 0 0,-3 3 0,0 1 0,-4 2 0,-4 0 0,-5 1 0,-1 0 0,-7 4 0,7-3 0,1 5 0,6-6 0,3 2 0,-2 2 0,10-4 0,2 2 0,9-4 0,0 0 0,0 0 0,0 1 0,0-1 0,0 3 0,0 1 0,0 2 0,0-2 0,0 2 0,2-3 0,1 1 0,0-1 0,2-3 0,-5 0 0,5-2 0,-2 2 0,0-2 0,1 2 0,-1 0 0,3 3 0,-1 1 0,1-1 0,-1 0 0,-2-2 0,2-1 0,-5 0 0,2 0 0,-2-2 0,0-1 0</inkml:trace>
  <inkml:trace contextRef="#ctx0" brushRef="#br0" timeOffset="9922">6437 6945 24575,'-10'0'0,"3"0"0,-11 0 0,8 0 0,-9 0 0,0 0 0,3 0 0,-7 0 0,4 0 0,-4 0 0,7 0 0,-10 3 0,5 1 0,-6 6 0,3 0 0,-3 0 0,7 2 0,-6-4 0,6 4 0,-3-2 0,7-1 0,2 0 0,-1-3 0,5 0 0,-1 2 0,3-2 0,1 2 0,-1 1 0,2-1 0,-2 4 0,-1 2 0,-8 10 0,3-3 0,-7 11 0,-4 10 0,-1 2 0,11-20 0,0 1-395,-12 26 0,2-2 395,3-14 0,6 6 0,-6-7 0,7-1 0,1-1 0,4-9 0,3 0 0,1-4 790,2 0-790,1-4 0,3 0 0,0-3 0,0-1 0,0 4 0,0 0 0,0 4 0,0 4 0,4 5 0,4 10 0,0-4 0,7 11 0,-1-10 0,3 7 0,1-5 0,-3 0 0,-1-8 0,0 2 0,-2-15 0,0 3 0,0-4 0,3-3 0,1 4 0,4 0 0,2-3 0,3 8 0,4-3 0,1 5 0,-5-2 0,3-3 0,-8-1 0,0-5 0,-5 0 0,-4-3 0,1-1 0,-1 1 0,1-3 0,2 3 0,-1-1 0,5-1 0,-3 4 0,4-4 0,0 5 0,0-5 0,0 2 0,-3-3 0,-2 0 0,-2 0 0,-1 0 0,-2-1 0,21 9 0,-14-6 0,15 5 0,-13-6 0,13 6 0,-11-5 0,7 6 0,-16-9 0,-3 1 0,1-1 0,2 1 0,-5-1 0,5 1 0,-5-1 0,2 1 0,-3-1 0,3 0 0,-2 1 0,4-1 0,-4 1 0,2-1 0,-3 0 0,0 0 0,1 1 0,-3-1 0,-1 0 0,-2-1 0,0 3 0,0-3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25.421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71046.17969"/>
      <inkml:brushProperty name="anchorY" value="-61368.19141"/>
      <inkml:brushProperty name="scaleFactor" value="0.5"/>
    </inkml:brush>
  </inkml:definitions>
  <inkml:trace contextRef="#ctx0" brushRef="#br0">1 0 24575,'14'0'0,"-3"0"0,12 0 0,2 0 0,0 0 0,8 0 0,-3 0 0,0 0 0,-2 0 0,-4 0 0,-4 0 0,-1 0 0,-9 0 0,1 0 0,-5 0 0,0 0 0,0 0 0,4 0 0,5 0 0,5 0 0,4 0 0,-1 4 0,1-3 0,-4 2 0,-2-3 0,-3 0 0,-4 3 0,-1-2 0,-4 2 0,1-3 0,-1 0 0,1 0 0,-1 0 0,0 0 0,9 0 0,-3 0 0,10 0 0,-2 0 0,0 0 0,-5 0 0,-1 0 0,-7 0 0,3 0 0,-3 0 0,-1 0 0,0 0 0,1 0 0,-2 0 0,1 0 0,0 0 0,0 0 0,0 0 0,0 0 0,-2 3 0,-2 0 0,1 0 0,1 0 0,2-3 0,-3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27.726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81097.03906"/>
      <inkml:brushProperty name="anchorY" value="-71899.17188"/>
      <inkml:brushProperty name="scaleFactor" value="0.5"/>
    </inkml:brush>
  </inkml:definitions>
  <inkml:trace contextRef="#ctx0" brushRef="#br0">1 8 24575,'30'0'0,"-14"0"0,33 0 0,-27 0 0,22 0 0,-13 0 0,10 0 0,-1 0 0,-9 0 0,8 0 0,-14 0 0,3 0 0,-4 0 0,0 0 0,0 0 0,0 0 0,-5 0 0,4 0 0,-3 0 0,-1 0 0,4 0 0,-7 0 0,6 0 0,-2 0 0,4 0 0,-5 0 0,4 0 0,-7-3 0,-1 2 0,-5-2 0,-4 3 0,1 0 0,-1 0 0,1 0 0,-1 0 0,0 0 0,0 0 0,0 0 0,0 0 0,0 0 0,-2 0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30.209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91162.38281"/>
      <inkml:brushProperty name="anchorY" value="-83427.89844"/>
      <inkml:brushProperty name="scaleFactor" value="0.5"/>
    </inkml:brush>
  </inkml:definitions>
  <inkml:trace contextRef="#ctx0" brushRef="#br0">0 1 24575,'17'0'0,"2"0"0,5 0 0,-1 0 0,6 0 0,-4 0 0,9 0 0,-5 0 0,6 0 0,5 0 0,1 0 0,6 0 0,-5 0 0,3 0 0,-3 0 0,-1 0 0,-1 0 0,-5 0 0,-6 0 0,5 0 0,-13 0 0,6 0 0,-11 0 0,2 0 0,-7 0 0,0 0 0,-5 0 0,1 0 0,-1 0 0,0 0 0,1 0 0,-4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32.565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101229.91406"/>
      <inkml:brushProperty name="anchorY" value="-95844.63281"/>
      <inkml:brushProperty name="scaleFactor" value="0.5"/>
    </inkml:brush>
  </inkml:definitions>
  <inkml:trace contextRef="#ctx0" brushRef="#br0">0 18 24575,'14'0'0,"12"0"0,11 0 0,-5 0 0,11 0 0,-15 0 0,12 0 0,-6 0 0,1 0 0,-5 0 0,-2 0 0,1 0 0,-4 0 0,8 0 0,-12 0 0,7 0 0,-4 0 0,1 0 0,4 0 0,0 0 0,-4 0 0,3 0 0,1 0 0,1-8 0,4 6 0,0-6 0,-4 8 0,3 0 0,-8 0 0,4 0 0,-10 0 0,0 0 0,-8 0 0,-1 0 0,-4 0 0,1 0 0,-1 0 0,-2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1T16:04:59.909"/>
    </inkml:context>
    <inkml:brush xml:id="br0">
      <inkml:brushProperty name="width" value="0.025" units="cm"/>
      <inkml:brushProperty name="height" value="0.025" units="cm"/>
      <inkml:brushProperty name="color" value="#0B868D"/>
      <inkml:brushProperty name="inkEffects" value="ocean"/>
      <inkml:brushProperty name="anchorX" value="-10114.95508"/>
      <inkml:brushProperty name="anchorY" value="-6819.30518"/>
      <inkml:brushProperty name="scaleFactor" value="0.5"/>
    </inkml:brush>
  </inkml:definitions>
  <inkml:trace contextRef="#ctx0" brushRef="#br0">1 0 24575,'22'0'0,"8"0"0,-3 0 0,11 0 0,-13 0 0,10 0 0,0 0 0,-1 0 0,-4 0 0,-1 0 0,-5 0 0,-1 0 0,1 0 0,0 0 0,-4 0 0,-2 0 0,-3 0 0,-4 0 0,2 0 0,-6 0 0,3 0 0,-3 0 0,-1 0 0,0 0 0,0 0 0,4 0 0,5 0 0,1 0 0,6 0 0,-2 0 0,4 0 0,0 0 0,-5 3 0,0-2 0,-8 5 0,-1-5 0,-4 2 0,1 0 0,0-2 0,-1 1 0,-3 1 0,0-2 0,-3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4C49-4732-8543-A419-8D5C3EC2C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CAE15-400E-8F45-95B4-78DBBE344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53A74-D42F-FB4C-B63C-8E5D0BEEB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777E-31C4-A441-BC7B-D10AFF11E9FA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BE08D-763D-4D46-990A-67E9B1AF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2762B-597C-C64D-AE3C-AC8628D3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3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4A88-D6ED-404E-9112-9F5C56B9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9FDB3-76D2-874E-B6EF-ADE0BBA95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BE6E1-9DCC-DA41-8DA0-06F0528C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777E-31C4-A441-BC7B-D10AFF11E9FA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7C1AF-73A2-F943-818D-66ACCCB14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E0276-909B-264C-B794-CEF357FC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3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981E96-3474-4D48-B1E6-7A4C4BCFA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03DD7-C0B7-F142-80B7-EA778CE02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E8574-5085-FA4D-B168-934EED37D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777E-31C4-A441-BC7B-D10AFF11E9FA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8C10C-F05B-DF45-BC75-055464D9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25D91-E5B8-C34B-BE3F-97E27FA7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89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E7EB-0225-594A-9AFB-5F686FC08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B468C-09EE-3641-B4DA-250AB5FA4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5A2F7-20D8-D440-9B20-9A528CBF5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777E-31C4-A441-BC7B-D10AFF11E9FA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D0C4A-3659-7F46-B88C-FE04A2A7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75A97-D3E3-F449-A8F6-ECC89C8C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03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B221-976E-774B-91EF-B54B6B7E2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0954A-6A98-4341-A120-77D095F8A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6527A-17F5-4547-A66C-DB8AD4B4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777E-31C4-A441-BC7B-D10AFF11E9FA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7FB34-B3C1-ED4C-A340-DBD9E025F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69F5A-E4E4-8248-A7E0-A229BEEF3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66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64D91-6979-AE41-8F7A-2EF039EE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2D6A-A911-2B43-AAA1-6D43B7240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DC462-B4A7-B941-BFAA-1E40DBB09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A08AD-90C7-1A46-8DF3-F5A6CC4A9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777E-31C4-A441-BC7B-D10AFF11E9FA}" type="datetimeFigureOut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6CABD-0E8A-CB4A-BD6F-B9E7781F6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00948-1AAD-8F41-BDCA-85E284DE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77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5539-D04E-A34B-8E54-632BF648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8FA26-6475-594F-8F91-5C89C3235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31792-1C9A-4242-82E7-B88F25EF5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6D1C0C-013D-3747-BC91-F9989FF3CE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5E5FEA-5FD0-9949-B497-2701AC1242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811196-6845-654B-9739-FB3D89E33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777E-31C4-A441-BC7B-D10AFF11E9FA}" type="datetimeFigureOut">
              <a:rPr lang="en-US" smtClean="0"/>
              <a:t>8/1/20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B0257-3A96-494D-AF2C-6D96F4C94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E0E699-F51C-9A43-836F-C46B6F572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38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D2989-5AA3-5F4F-876A-39E68F30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DD90E9-2E68-F14D-B572-904EAC229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777E-31C4-A441-BC7B-D10AFF11E9FA}" type="datetimeFigureOut">
              <a:rPr lang="en-US" smtClean="0"/>
              <a:t>8/1/20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07AAA-CE57-F94F-8D45-DDBC75BF8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3B406-9C49-3347-9C51-D6132809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21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35CDE0-67B7-124E-A07C-2918FD8F2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777E-31C4-A441-BC7B-D10AFF11E9FA}" type="datetimeFigureOut">
              <a:rPr lang="en-US" smtClean="0"/>
              <a:t>8/1/20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475EA7-793A-7444-82F7-B69CAF43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0A6C-EDA3-804A-8D5A-BCC9D9EF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9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8F267-684C-B64A-9CAF-6ED7EA349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7575C-D91C-BA42-9054-E48FB9A17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64E66-5698-1D43-B47C-7F28DA491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7CC8D-09A9-9249-BD2D-DA174026D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777E-31C4-A441-BC7B-D10AFF11E9FA}" type="datetimeFigureOut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B9CD1-7024-0C42-BCE6-E620FB9D3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92F14-205C-F841-A74F-52D3DF32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54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AB4D4-C387-D94F-9626-7A07744A3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33BAA7-3B7F-B941-837F-01AAC700C4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5054B-F5BE-DF40-B638-59868D7A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15DBB-3247-6641-8D1F-F28AA9A2C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777E-31C4-A441-BC7B-D10AFF11E9FA}" type="datetimeFigureOut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0E421-3FA2-D940-B225-F190A502F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34A06-6EA4-0543-B5B1-45DDF1EA2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57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0E89F3-9F25-5449-99EE-7259EA47D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804E6-309D-AC48-A06A-58C044683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2E95A-913C-9943-B9FC-4C331C3E4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9777E-31C4-A441-BC7B-D10AFF11E9FA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02C53-5488-E14B-BC08-DD1215AA2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C3BBB-A905-A844-B051-1019C1039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312/eurova.2018110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1.png"/><Relationship Id="rId21" Type="http://schemas.openxmlformats.org/officeDocument/2006/relationships/image" Target="../media/image12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5.png"/><Relationship Id="rId7" Type="http://schemas.openxmlformats.org/officeDocument/2006/relationships/image" Target="../media/image5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6.png"/><Relationship Id="rId11" Type="http://schemas.openxmlformats.org/officeDocument/2006/relationships/image" Target="../media/image7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0.png"/><Relationship Id="rId40" Type="http://schemas.openxmlformats.org/officeDocument/2006/relationships/customXml" Target="../ink/ink20.xml"/><Relationship Id="rId45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6.png"/><Relationship Id="rId10" Type="http://schemas.openxmlformats.org/officeDocument/2006/relationships/customXml" Target="../ink/ink5.xml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6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5.png"/><Relationship Id="rId30" Type="http://schemas.openxmlformats.org/officeDocument/2006/relationships/customXml" Target="../ink/ink15.xml"/><Relationship Id="rId35" Type="http://schemas.openxmlformats.org/officeDocument/2006/relationships/image" Target="../media/image19.png"/><Relationship Id="rId43" Type="http://schemas.openxmlformats.org/officeDocument/2006/relationships/image" Target="../media/image23.png"/><Relationship Id="rId48" Type="http://schemas.openxmlformats.org/officeDocument/2006/relationships/customXml" Target="../ink/ink24.xml"/><Relationship Id="rId8" Type="http://schemas.openxmlformats.org/officeDocument/2006/relationships/customXml" Target="../ink/ink4.xml"/><Relationship Id="rId3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33" Type="http://schemas.openxmlformats.org/officeDocument/2006/relationships/image" Target="../media/image18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customXml" Target="../ink/ink10.xml"/><Relationship Id="rId41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customXml" Target="../ink/ink33.xml"/><Relationship Id="rId26" Type="http://schemas.openxmlformats.org/officeDocument/2006/relationships/customXml" Target="../ink/ink40.xml"/><Relationship Id="rId39" Type="http://schemas.openxmlformats.org/officeDocument/2006/relationships/image" Target="../media/image35.png"/><Relationship Id="rId21" Type="http://schemas.openxmlformats.org/officeDocument/2006/relationships/image" Target="../media/image28.png"/><Relationship Id="rId34" Type="http://schemas.openxmlformats.org/officeDocument/2006/relationships/customXml" Target="../ink/ink44.xml"/><Relationship Id="rId42" Type="http://schemas.openxmlformats.org/officeDocument/2006/relationships/customXml" Target="../ink/ink48.xml"/><Relationship Id="rId47" Type="http://schemas.openxmlformats.org/officeDocument/2006/relationships/image" Target="../media/image39.png"/><Relationship Id="rId7" Type="http://schemas.openxmlformats.org/officeDocument/2006/relationships/image" Target="../media/image5.png"/><Relationship Id="rId2" Type="http://schemas.openxmlformats.org/officeDocument/2006/relationships/customXml" Target="../ink/ink25.xml"/><Relationship Id="rId16" Type="http://schemas.openxmlformats.org/officeDocument/2006/relationships/customXml" Target="../ink/ink32.xml"/><Relationship Id="rId29" Type="http://schemas.openxmlformats.org/officeDocument/2006/relationships/image" Target="../media/image30.png"/><Relationship Id="rId11" Type="http://schemas.openxmlformats.org/officeDocument/2006/relationships/image" Target="../media/image27.png"/><Relationship Id="rId24" Type="http://schemas.openxmlformats.org/officeDocument/2006/relationships/customXml" Target="../ink/ink38.xml"/><Relationship Id="rId32" Type="http://schemas.openxmlformats.org/officeDocument/2006/relationships/customXml" Target="../ink/ink43.xml"/><Relationship Id="rId37" Type="http://schemas.openxmlformats.org/officeDocument/2006/relationships/image" Target="../media/image34.png"/><Relationship Id="rId40" Type="http://schemas.openxmlformats.org/officeDocument/2006/relationships/customXml" Target="../ink/ink47.xml"/><Relationship Id="rId45" Type="http://schemas.openxmlformats.org/officeDocument/2006/relationships/image" Target="../media/image2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customXml" Target="../ink/ink37.xml"/><Relationship Id="rId28" Type="http://schemas.openxmlformats.org/officeDocument/2006/relationships/customXml" Target="../ink/ink41.xml"/><Relationship Id="rId36" Type="http://schemas.openxmlformats.org/officeDocument/2006/relationships/customXml" Target="../ink/ink45.xml"/><Relationship Id="rId49" Type="http://schemas.openxmlformats.org/officeDocument/2006/relationships/image" Target="../media/image40.png"/><Relationship Id="rId10" Type="http://schemas.openxmlformats.org/officeDocument/2006/relationships/customXml" Target="../ink/ink29.xml"/><Relationship Id="rId19" Type="http://schemas.openxmlformats.org/officeDocument/2006/relationships/customXml" Target="../ink/ink34.xml"/><Relationship Id="rId31" Type="http://schemas.openxmlformats.org/officeDocument/2006/relationships/image" Target="../media/image31.png"/><Relationship Id="rId44" Type="http://schemas.openxmlformats.org/officeDocument/2006/relationships/hyperlink" Target="file:///Users/huyennguyen/Huyen/Code/CS-4331-Project-1-master/index.html" TargetMode="External"/><Relationship Id="rId4" Type="http://schemas.openxmlformats.org/officeDocument/2006/relationships/customXml" Target="../ink/ink26.xml"/><Relationship Id="rId9" Type="http://schemas.openxmlformats.org/officeDocument/2006/relationships/image" Target="../media/image6.png"/><Relationship Id="rId14" Type="http://schemas.openxmlformats.org/officeDocument/2006/relationships/customXml" Target="../ink/ink31.xml"/><Relationship Id="rId22" Type="http://schemas.openxmlformats.org/officeDocument/2006/relationships/customXml" Target="../ink/ink36.xml"/><Relationship Id="rId27" Type="http://schemas.openxmlformats.org/officeDocument/2006/relationships/image" Target="../media/image29.png"/><Relationship Id="rId30" Type="http://schemas.openxmlformats.org/officeDocument/2006/relationships/customXml" Target="../ink/ink42.xml"/><Relationship Id="rId35" Type="http://schemas.openxmlformats.org/officeDocument/2006/relationships/image" Target="../media/image33.png"/><Relationship Id="rId43" Type="http://schemas.openxmlformats.org/officeDocument/2006/relationships/image" Target="../media/image37.png"/><Relationship Id="rId48" Type="http://schemas.openxmlformats.org/officeDocument/2006/relationships/customXml" Target="../ink/ink49.xml"/><Relationship Id="rId8" Type="http://schemas.openxmlformats.org/officeDocument/2006/relationships/customXml" Target="../ink/ink28.xml"/><Relationship Id="rId3" Type="http://schemas.openxmlformats.org/officeDocument/2006/relationships/image" Target="../media/image3.png"/><Relationship Id="rId12" Type="http://schemas.openxmlformats.org/officeDocument/2006/relationships/customXml" Target="../ink/ink30.xml"/><Relationship Id="rId17" Type="http://schemas.openxmlformats.org/officeDocument/2006/relationships/image" Target="../media/image10.png"/><Relationship Id="rId25" Type="http://schemas.openxmlformats.org/officeDocument/2006/relationships/customXml" Target="../ink/ink39.xml"/><Relationship Id="rId33" Type="http://schemas.openxmlformats.org/officeDocument/2006/relationships/image" Target="../media/image32.png"/><Relationship Id="rId38" Type="http://schemas.openxmlformats.org/officeDocument/2006/relationships/customXml" Target="../ink/ink46.xml"/><Relationship Id="rId46" Type="http://schemas.openxmlformats.org/officeDocument/2006/relationships/image" Target="../media/image38.png"/><Relationship Id="rId20" Type="http://schemas.openxmlformats.org/officeDocument/2006/relationships/customXml" Target="../ink/ink35.xml"/><Relationship Id="rId41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33E464-76B9-EC41-B1C4-181C44D59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27" y="432133"/>
            <a:ext cx="9568543" cy="5122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86D32E-62DD-7D4C-8695-D517910B3840}"/>
              </a:ext>
            </a:extLst>
          </p:cNvPr>
          <p:cNvSpPr txBox="1"/>
          <p:nvPr/>
        </p:nvSpPr>
        <p:spPr>
          <a:xfrm>
            <a:off x="4163417" y="5665734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Collection of tweets related to Brexit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04338-5640-0B43-906C-82ADD50CEA05}"/>
              </a:ext>
            </a:extLst>
          </p:cNvPr>
          <p:cNvSpPr/>
          <p:nvPr/>
        </p:nvSpPr>
        <p:spPr>
          <a:xfrm>
            <a:off x="141513" y="6146497"/>
            <a:ext cx="11582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Li,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Siming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Chen, Gennady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Andrienko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Natalia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Andrienko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 Exploration of Spatial and Temporal Variations of Tweet Topic Popularity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Proceedings of the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EuroVis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Workshop on Visual Analytics (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EuroVA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pp. 7-11, 2018.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https://doi.org/10.2312/eurova.20181105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92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E358057-4E5F-644F-93ED-FD89E2724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573485"/>
              </p:ext>
            </p:extLst>
          </p:nvPr>
        </p:nvGraphicFramePr>
        <p:xfrm>
          <a:off x="9723120" y="892513"/>
          <a:ext cx="1859280" cy="5495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410">
                  <a:extLst>
                    <a:ext uri="{9D8B030D-6E8A-4147-A177-3AD203B41FA5}">
                      <a16:colId xmlns:a16="http://schemas.microsoft.com/office/drawing/2014/main" val="1794545137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2148382008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3470296761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2959709579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1002923544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3702883443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1903266719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1296273205"/>
                    </a:ext>
                  </a:extLst>
                </a:gridCol>
              </a:tblGrid>
              <a:tr h="2747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139510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65286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255942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2451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928687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903236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78571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976295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105607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432656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972179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015574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972281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9981019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192327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446984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235815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451528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965958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93810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68BBD52-4747-CE43-8A16-9101B48E3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467615"/>
              </p:ext>
            </p:extLst>
          </p:nvPr>
        </p:nvGraphicFramePr>
        <p:xfrm>
          <a:off x="7153656" y="892513"/>
          <a:ext cx="1859280" cy="5495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410">
                  <a:extLst>
                    <a:ext uri="{9D8B030D-6E8A-4147-A177-3AD203B41FA5}">
                      <a16:colId xmlns:a16="http://schemas.microsoft.com/office/drawing/2014/main" val="1794545137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2148382008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3470296761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2959709579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1002923544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3702883443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1903266719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1296273205"/>
                    </a:ext>
                  </a:extLst>
                </a:gridCol>
              </a:tblGrid>
              <a:tr h="2747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139510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65286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255942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2451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928687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903236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78571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976295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105607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432656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972179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015574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972281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9981019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192327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446984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235815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451528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965958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93810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FEAF94-1239-5144-9384-2E5E56E96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603400"/>
              </p:ext>
            </p:extLst>
          </p:nvPr>
        </p:nvGraphicFramePr>
        <p:xfrm>
          <a:off x="4597702" y="914400"/>
          <a:ext cx="1859280" cy="5495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410">
                  <a:extLst>
                    <a:ext uri="{9D8B030D-6E8A-4147-A177-3AD203B41FA5}">
                      <a16:colId xmlns:a16="http://schemas.microsoft.com/office/drawing/2014/main" val="1794545137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2148382008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3470296761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2959709579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1002923544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3702883443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1903266719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1296273205"/>
                    </a:ext>
                  </a:extLst>
                </a:gridCol>
              </a:tblGrid>
              <a:tr h="2747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139510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65286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255942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2451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928687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903236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78571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976295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105607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432656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972179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015574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972281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9981019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192327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446984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235815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451528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965958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9381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D9E94B-6AA0-4349-B8C7-7306F3CD9BB6}"/>
              </a:ext>
            </a:extLst>
          </p:cNvPr>
          <p:cNvSpPr txBox="1"/>
          <p:nvPr/>
        </p:nvSpPr>
        <p:spPr>
          <a:xfrm>
            <a:off x="4599432" y="859536"/>
            <a:ext cx="1377300" cy="5598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great program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tangible way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two visualizations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personal timeline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news graphic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exercises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really hard time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news article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expectation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life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meaningful way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lack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28A648-E5D8-E44F-8244-211EF39A0879}"/>
              </a:ext>
            </a:extLst>
          </p:cNvPr>
          <p:cNvSpPr/>
          <p:nvPr/>
        </p:nvSpPr>
        <p:spPr>
          <a:xfrm>
            <a:off x="7153656" y="817414"/>
            <a:ext cx="2100072" cy="5598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prior journal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understanding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programs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primarily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exell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tableau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screen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'codes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data sets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appearance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studior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actual 'coding' bit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track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complicated territory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1D0AB5-AF50-A54E-8FB7-241442568BDF}"/>
              </a:ext>
            </a:extLst>
          </p:cNvPr>
          <p:cNvSpPr/>
          <p:nvPr/>
        </p:nvSpPr>
        <p:spPr>
          <a:xfrm>
            <a:off x="9730740" y="817414"/>
            <a:ext cx="1859280" cy="5598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bit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teaching style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fact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pace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swirl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actual person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personal timeline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basics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major things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life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news graphic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typical graphs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samuel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9B8A93F-7D99-C44C-A839-51FCFFA73D26}"/>
              </a:ext>
            </a:extLst>
          </p:cNvPr>
          <p:cNvSpPr/>
          <p:nvPr/>
        </p:nvSpPr>
        <p:spPr>
          <a:xfrm>
            <a:off x="5861304" y="1591056"/>
            <a:ext cx="1377300" cy="265676"/>
          </a:xfrm>
          <a:custGeom>
            <a:avLst/>
            <a:gdLst>
              <a:gd name="connsiteX0" fmla="*/ 0 w 1591056"/>
              <a:gd name="connsiteY0" fmla="*/ 0 h 265676"/>
              <a:gd name="connsiteX1" fmla="*/ 630936 w 1591056"/>
              <a:gd name="connsiteY1" fmla="*/ 228600 h 265676"/>
              <a:gd name="connsiteX2" fmla="*/ 1591056 w 1591056"/>
              <a:gd name="connsiteY2" fmla="*/ 265176 h 26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1056" h="265676">
                <a:moveTo>
                  <a:pt x="0" y="0"/>
                </a:moveTo>
                <a:cubicBezTo>
                  <a:pt x="182880" y="92202"/>
                  <a:pt x="365760" y="184404"/>
                  <a:pt x="630936" y="228600"/>
                </a:cubicBezTo>
                <a:cubicBezTo>
                  <a:pt x="896112" y="272796"/>
                  <a:pt x="1591056" y="265176"/>
                  <a:pt x="1591056" y="265176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A9C2588-88EA-424D-B5CA-7BF587944561}"/>
              </a:ext>
            </a:extLst>
          </p:cNvPr>
          <p:cNvSpPr/>
          <p:nvPr/>
        </p:nvSpPr>
        <p:spPr>
          <a:xfrm>
            <a:off x="8412480" y="1847088"/>
            <a:ext cx="1377300" cy="3291840"/>
          </a:xfrm>
          <a:custGeom>
            <a:avLst/>
            <a:gdLst>
              <a:gd name="connsiteX0" fmla="*/ 1682496 w 1682496"/>
              <a:gd name="connsiteY0" fmla="*/ 3291840 h 3291840"/>
              <a:gd name="connsiteX1" fmla="*/ 1088136 w 1682496"/>
              <a:gd name="connsiteY1" fmla="*/ 566928 h 3291840"/>
              <a:gd name="connsiteX2" fmla="*/ 0 w 1682496"/>
              <a:gd name="connsiteY2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2496" h="3291840">
                <a:moveTo>
                  <a:pt x="1682496" y="3291840"/>
                </a:moveTo>
                <a:cubicBezTo>
                  <a:pt x="1525524" y="2203704"/>
                  <a:pt x="1368552" y="1115568"/>
                  <a:pt x="1088136" y="566928"/>
                </a:cubicBezTo>
                <a:cubicBezTo>
                  <a:pt x="807720" y="18288"/>
                  <a:pt x="403860" y="9144"/>
                  <a:pt x="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B771DD-EDFE-6243-8981-DB5CE17F0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34" y="3731007"/>
            <a:ext cx="3815174" cy="28341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87E2EB-3569-C744-A403-F5F27217BA58}"/>
              </a:ext>
            </a:extLst>
          </p:cNvPr>
          <p:cNvSpPr txBox="1"/>
          <p:nvPr/>
        </p:nvSpPr>
        <p:spPr>
          <a:xfrm>
            <a:off x="4551982" y="50409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Student #1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880A4C-912A-B840-A5A4-372FF0D252CD}"/>
              </a:ext>
            </a:extLst>
          </p:cNvPr>
          <p:cNvSpPr txBox="1"/>
          <p:nvPr/>
        </p:nvSpPr>
        <p:spPr>
          <a:xfrm>
            <a:off x="7057438" y="48220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Student #2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0EB690-BF12-4A46-BBE2-A0C987196D92}"/>
              </a:ext>
            </a:extLst>
          </p:cNvPr>
          <p:cNvSpPr txBox="1"/>
          <p:nvPr/>
        </p:nvSpPr>
        <p:spPr>
          <a:xfrm>
            <a:off x="9655798" y="48220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Student #3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F314A9-ED22-1148-BDB9-2FD315D9547B}"/>
              </a:ext>
            </a:extLst>
          </p:cNvPr>
          <p:cNvSpPr txBox="1"/>
          <p:nvPr/>
        </p:nvSpPr>
        <p:spPr>
          <a:xfrm>
            <a:off x="11547328" y="469947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… #n</a:t>
            </a:r>
          </a:p>
        </p:txBody>
      </p:sp>
    </p:spTree>
    <p:extLst>
      <p:ext uri="{BB962C8B-B14F-4D97-AF65-F5344CB8AC3E}">
        <p14:creationId xmlns:p14="http://schemas.microsoft.com/office/powerpoint/2010/main" val="329069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38A470-B0E6-744B-B442-0315A8DE10E6}"/>
              </a:ext>
            </a:extLst>
          </p:cNvPr>
          <p:cNvCxnSpPr/>
          <p:nvPr/>
        </p:nvCxnSpPr>
        <p:spPr>
          <a:xfrm>
            <a:off x="2359152" y="1664208"/>
            <a:ext cx="0" cy="30175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2AA9B1-9A5A-FD4F-B350-886A9DE34978}"/>
              </a:ext>
            </a:extLst>
          </p:cNvPr>
          <p:cNvCxnSpPr/>
          <p:nvPr/>
        </p:nvCxnSpPr>
        <p:spPr>
          <a:xfrm>
            <a:off x="4953000" y="1664208"/>
            <a:ext cx="0" cy="30175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85D291-9424-814D-BD9D-FECE30C12B19}"/>
              </a:ext>
            </a:extLst>
          </p:cNvPr>
          <p:cNvCxnSpPr/>
          <p:nvPr/>
        </p:nvCxnSpPr>
        <p:spPr>
          <a:xfrm>
            <a:off x="7638288" y="1664208"/>
            <a:ext cx="0" cy="30175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77867E-810E-9D4A-8E61-5FDE63F85146}"/>
              </a:ext>
            </a:extLst>
          </p:cNvPr>
          <p:cNvSpPr txBox="1"/>
          <p:nvPr/>
        </p:nvSpPr>
        <p:spPr>
          <a:xfrm>
            <a:off x="1900222" y="1299620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Student 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CB6B-A656-594C-8304-B120F883E2FF}"/>
              </a:ext>
            </a:extLst>
          </p:cNvPr>
          <p:cNvSpPr txBox="1"/>
          <p:nvPr/>
        </p:nvSpPr>
        <p:spPr>
          <a:xfrm>
            <a:off x="4405678" y="1277733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Student 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6E08CD-DEB9-3E4A-A647-5FE0466D412C}"/>
              </a:ext>
            </a:extLst>
          </p:cNvPr>
          <p:cNvSpPr txBox="1"/>
          <p:nvPr/>
        </p:nvSpPr>
        <p:spPr>
          <a:xfrm>
            <a:off x="7004038" y="1277733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Student #3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3B64B5-86F2-1D4F-B636-F2A50EFA2222}"/>
              </a:ext>
            </a:extLst>
          </p:cNvPr>
          <p:cNvCxnSpPr/>
          <p:nvPr/>
        </p:nvCxnSpPr>
        <p:spPr>
          <a:xfrm>
            <a:off x="301752" y="1567222"/>
            <a:ext cx="0" cy="3575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79BCFB-C864-164E-88D3-13FDAD2464F0}"/>
              </a:ext>
            </a:extLst>
          </p:cNvPr>
          <p:cNvSpPr txBox="1"/>
          <p:nvPr/>
        </p:nvSpPr>
        <p:spPr>
          <a:xfrm>
            <a:off x="301752" y="4791456"/>
            <a:ext cx="1188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time/question #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8A508E1-53B3-5743-8380-C23AA2DB9E60}"/>
                  </a:ext>
                </a:extLst>
              </p14:cNvPr>
              <p14:cNvContentPartPr/>
              <p14:nvPr/>
            </p14:nvContentPartPr>
            <p14:xfrm>
              <a:off x="2249208" y="1836864"/>
              <a:ext cx="267120" cy="9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8A508E1-53B3-5743-8380-C23AA2DB9E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4888" y="1832544"/>
                <a:ext cx="2757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9F38980-3F7A-5F40-834B-F1B0629D0EF9}"/>
                  </a:ext>
                </a:extLst>
              </p14:cNvPr>
              <p14:cNvContentPartPr/>
              <p14:nvPr/>
            </p14:nvContentPartPr>
            <p14:xfrm>
              <a:off x="2233368" y="2157624"/>
              <a:ext cx="325800" cy="72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9F38980-3F7A-5F40-834B-F1B0629D0E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9048" y="2153304"/>
                <a:ext cx="33444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CC5A98F-B244-1A46-8F8B-277932A7ED8A}"/>
                  </a:ext>
                </a:extLst>
              </p14:cNvPr>
              <p14:cNvContentPartPr/>
              <p14:nvPr/>
            </p14:nvContentPartPr>
            <p14:xfrm>
              <a:off x="2272608" y="2497104"/>
              <a:ext cx="287640" cy="3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CC5A98F-B244-1A46-8F8B-277932A7ED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8288" y="2492784"/>
                <a:ext cx="2962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728531A-D4EA-B446-9784-65791CA25AC9}"/>
                  </a:ext>
                </a:extLst>
              </p14:cNvPr>
              <p14:cNvContentPartPr/>
              <p14:nvPr/>
            </p14:nvContentPartPr>
            <p14:xfrm>
              <a:off x="2249568" y="2865024"/>
              <a:ext cx="291960" cy="2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728531A-D4EA-B446-9784-65791CA25AC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45248" y="2860704"/>
                <a:ext cx="3006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94C1430-2A9C-7049-A90A-289E7EBEA9DC}"/>
                  </a:ext>
                </a:extLst>
              </p14:cNvPr>
              <p14:cNvContentPartPr/>
              <p14:nvPr/>
            </p14:nvContentPartPr>
            <p14:xfrm>
              <a:off x="2261808" y="3196224"/>
              <a:ext cx="277560" cy="10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94C1430-2A9C-7049-A90A-289E7EBEA9D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57488" y="3191904"/>
                <a:ext cx="2862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AF7160B-4EF8-7A4F-8D2A-43F851708FF4}"/>
                  </a:ext>
                </a:extLst>
              </p14:cNvPr>
              <p14:cNvContentPartPr/>
              <p14:nvPr/>
            </p14:nvContentPartPr>
            <p14:xfrm>
              <a:off x="2245608" y="3564864"/>
              <a:ext cx="299160" cy="28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AF7160B-4EF8-7A4F-8D2A-43F851708F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41288" y="3560544"/>
                <a:ext cx="3078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F331D4D-FB19-E54C-9083-980F0BF245D2}"/>
                  </a:ext>
                </a:extLst>
              </p14:cNvPr>
              <p14:cNvContentPartPr/>
              <p14:nvPr/>
            </p14:nvContentPartPr>
            <p14:xfrm>
              <a:off x="2252808" y="3884544"/>
              <a:ext cx="29268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F331D4D-FB19-E54C-9083-980F0BF245D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48488" y="3880224"/>
                <a:ext cx="3013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762EA26-666F-6F45-A4D2-052A6C5E985F}"/>
                  </a:ext>
                </a:extLst>
              </p14:cNvPr>
              <p14:cNvContentPartPr/>
              <p14:nvPr/>
            </p14:nvContentPartPr>
            <p14:xfrm>
              <a:off x="2226528" y="4182264"/>
              <a:ext cx="349920" cy="64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762EA26-666F-6F45-A4D2-052A6C5E985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22208" y="4177944"/>
                <a:ext cx="3585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DE77C58-4AD8-A94A-9B13-1E06B9FE369F}"/>
                  </a:ext>
                </a:extLst>
              </p14:cNvPr>
              <p14:cNvContentPartPr/>
              <p14:nvPr/>
            </p14:nvContentPartPr>
            <p14:xfrm>
              <a:off x="4815624" y="1861248"/>
              <a:ext cx="267120" cy="97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DE77C58-4AD8-A94A-9B13-1E06B9FE369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11304" y="1856928"/>
                <a:ext cx="2757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9F52A88-9AD9-F149-BB04-8088E8301F75}"/>
                  </a:ext>
                </a:extLst>
              </p14:cNvPr>
              <p14:cNvContentPartPr/>
              <p14:nvPr/>
            </p14:nvContentPartPr>
            <p14:xfrm>
              <a:off x="4799784" y="2182008"/>
              <a:ext cx="325800" cy="72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9F52A88-9AD9-F149-BB04-8088E8301F7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95464" y="2177688"/>
                <a:ext cx="33444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05AE2D8-AB26-5641-AD1B-7DC28A97C4C3}"/>
                  </a:ext>
                </a:extLst>
              </p14:cNvPr>
              <p14:cNvContentPartPr/>
              <p14:nvPr/>
            </p14:nvContentPartPr>
            <p14:xfrm>
              <a:off x="4839024" y="2521488"/>
              <a:ext cx="287640" cy="3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05AE2D8-AB26-5641-AD1B-7DC28A97C4C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34704" y="2517168"/>
                <a:ext cx="2962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977B253-96F3-C740-B9E5-5433441ACBE0}"/>
                  </a:ext>
                </a:extLst>
              </p14:cNvPr>
              <p14:cNvContentPartPr/>
              <p14:nvPr/>
            </p14:nvContentPartPr>
            <p14:xfrm>
              <a:off x="4815984" y="2889408"/>
              <a:ext cx="291960" cy="28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977B253-96F3-C740-B9E5-5433441ACBE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11664" y="2885088"/>
                <a:ext cx="3006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9E3749F-C935-A649-9247-C482A9F000E5}"/>
                  </a:ext>
                </a:extLst>
              </p14:cNvPr>
              <p14:cNvContentPartPr/>
              <p14:nvPr/>
            </p14:nvContentPartPr>
            <p14:xfrm>
              <a:off x="4828224" y="3220608"/>
              <a:ext cx="277560" cy="100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9E3749F-C935-A649-9247-C482A9F000E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23904" y="3216288"/>
                <a:ext cx="2862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41F4EE1-FB5B-3A4A-90BD-D6024C79A10C}"/>
                  </a:ext>
                </a:extLst>
              </p14:cNvPr>
              <p14:cNvContentPartPr/>
              <p14:nvPr/>
            </p14:nvContentPartPr>
            <p14:xfrm>
              <a:off x="4812024" y="3589248"/>
              <a:ext cx="299160" cy="28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41F4EE1-FB5B-3A4A-90BD-D6024C79A10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07704" y="3584928"/>
                <a:ext cx="3078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FAE9B3D-8F96-5F40-8F98-B3838C8042B6}"/>
                  </a:ext>
                </a:extLst>
              </p14:cNvPr>
              <p14:cNvContentPartPr/>
              <p14:nvPr/>
            </p14:nvContentPartPr>
            <p14:xfrm>
              <a:off x="4819224" y="3908928"/>
              <a:ext cx="29268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FAE9B3D-8F96-5F40-8F98-B3838C8042B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14904" y="3904608"/>
                <a:ext cx="3013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C847911-40A4-EE44-BCF4-65ED968F0F40}"/>
                  </a:ext>
                </a:extLst>
              </p14:cNvPr>
              <p14:cNvContentPartPr/>
              <p14:nvPr/>
            </p14:nvContentPartPr>
            <p14:xfrm>
              <a:off x="4792944" y="4206648"/>
              <a:ext cx="349920" cy="64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C847911-40A4-EE44-BCF4-65ED968F0F4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88624" y="4202328"/>
                <a:ext cx="3585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D83B4AC-6F96-CB49-8DE5-95F34F92F4EF}"/>
                  </a:ext>
                </a:extLst>
              </p14:cNvPr>
              <p14:cNvContentPartPr/>
              <p14:nvPr/>
            </p14:nvContentPartPr>
            <p14:xfrm>
              <a:off x="7512936" y="1846584"/>
              <a:ext cx="267120" cy="97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D83B4AC-6F96-CB49-8DE5-95F34F92F4E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08616" y="1842264"/>
                <a:ext cx="2757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EE64472-B47F-B846-8487-5FBAA896DAE8}"/>
                  </a:ext>
                </a:extLst>
              </p14:cNvPr>
              <p14:cNvContentPartPr/>
              <p14:nvPr/>
            </p14:nvContentPartPr>
            <p14:xfrm>
              <a:off x="7497096" y="2167344"/>
              <a:ext cx="325800" cy="72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EE64472-B47F-B846-8487-5FBAA896DAE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92776" y="2163024"/>
                <a:ext cx="33444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C2D5DC3-D1D4-2448-8E99-F9CFF941AF83}"/>
                  </a:ext>
                </a:extLst>
              </p14:cNvPr>
              <p14:cNvContentPartPr/>
              <p14:nvPr/>
            </p14:nvContentPartPr>
            <p14:xfrm>
              <a:off x="7536336" y="2506824"/>
              <a:ext cx="287640" cy="32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C2D5DC3-D1D4-2448-8E99-F9CFF941AF8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32016" y="2502504"/>
                <a:ext cx="2962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AA9EEF6-FF2A-CE46-B623-15DE9712F879}"/>
                  </a:ext>
                </a:extLst>
              </p14:cNvPr>
              <p14:cNvContentPartPr/>
              <p14:nvPr/>
            </p14:nvContentPartPr>
            <p14:xfrm>
              <a:off x="7513296" y="2874744"/>
              <a:ext cx="291960" cy="28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AA9EEF6-FF2A-CE46-B623-15DE9712F87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08976" y="2870424"/>
                <a:ext cx="3006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C6D2AEE-CE28-EE43-A440-F9DE67494D05}"/>
                  </a:ext>
                </a:extLst>
              </p14:cNvPr>
              <p14:cNvContentPartPr/>
              <p14:nvPr/>
            </p14:nvContentPartPr>
            <p14:xfrm>
              <a:off x="7525536" y="3205944"/>
              <a:ext cx="277560" cy="100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C6D2AEE-CE28-EE43-A440-F9DE67494D0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21216" y="3201624"/>
                <a:ext cx="2862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D566388-5692-444C-8A51-F92A27186978}"/>
                  </a:ext>
                </a:extLst>
              </p14:cNvPr>
              <p14:cNvContentPartPr/>
              <p14:nvPr/>
            </p14:nvContentPartPr>
            <p14:xfrm>
              <a:off x="7509336" y="3574584"/>
              <a:ext cx="299160" cy="28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D566388-5692-444C-8A51-F92A2718697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05016" y="3570264"/>
                <a:ext cx="3078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A8EC197-A796-F443-B7AB-CA0059E70A36}"/>
                  </a:ext>
                </a:extLst>
              </p14:cNvPr>
              <p14:cNvContentPartPr/>
              <p14:nvPr/>
            </p14:nvContentPartPr>
            <p14:xfrm>
              <a:off x="7516536" y="3894264"/>
              <a:ext cx="29268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A8EC197-A796-F443-B7AB-CA0059E70A3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12216" y="3889944"/>
                <a:ext cx="3013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B4E53D8-C948-A54D-9883-3150A1AEC5E8}"/>
                  </a:ext>
                </a:extLst>
              </p14:cNvPr>
              <p14:cNvContentPartPr/>
              <p14:nvPr/>
            </p14:nvContentPartPr>
            <p14:xfrm>
              <a:off x="7490256" y="4191984"/>
              <a:ext cx="349920" cy="64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B4E53D8-C948-A54D-9883-3150A1AEC5E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85936" y="4187664"/>
                <a:ext cx="358560" cy="1512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6F8C935A-17F1-C04C-A8BF-E6C3DB4B4143}"/>
              </a:ext>
            </a:extLst>
          </p:cNvPr>
          <p:cNvSpPr txBox="1"/>
          <p:nvPr/>
        </p:nvSpPr>
        <p:spPr>
          <a:xfrm>
            <a:off x="301752" y="3017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#1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1F148D0-9A65-5A47-A5F0-AD376950A995}"/>
              </a:ext>
            </a:extLst>
          </p:cNvPr>
          <p:cNvCxnSpPr/>
          <p:nvPr/>
        </p:nvCxnSpPr>
        <p:spPr>
          <a:xfrm>
            <a:off x="2359152" y="1836864"/>
            <a:ext cx="2593848" cy="10525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7BBA346-99E5-E143-874F-EA5AEDA0656A}"/>
              </a:ext>
            </a:extLst>
          </p:cNvPr>
          <p:cNvCxnSpPr/>
          <p:nvPr/>
        </p:nvCxnSpPr>
        <p:spPr>
          <a:xfrm>
            <a:off x="4968300" y="2892288"/>
            <a:ext cx="2666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B303B7A-5CB5-2B4E-9D05-6E26FC3523A9}"/>
              </a:ext>
            </a:extLst>
          </p:cNvPr>
          <p:cNvSpPr/>
          <p:nvPr/>
        </p:nvSpPr>
        <p:spPr>
          <a:xfrm>
            <a:off x="2285999" y="1744139"/>
            <a:ext cx="146304" cy="148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AE8C14-F2F2-DE4F-A59E-7A9F8D762A6E}"/>
              </a:ext>
            </a:extLst>
          </p:cNvPr>
          <p:cNvSpPr txBox="1"/>
          <p:nvPr/>
        </p:nvSpPr>
        <p:spPr>
          <a:xfrm>
            <a:off x="2003086" y="1616108"/>
            <a:ext cx="276038" cy="2727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5000"/>
              </a:lnSpc>
            </a:pPr>
            <a:r>
              <a:rPr lang="en-US" sz="1400" dirty="0"/>
              <a:t>1</a:t>
            </a:r>
          </a:p>
          <a:p>
            <a:pPr>
              <a:lnSpc>
                <a:spcPct val="155000"/>
              </a:lnSpc>
            </a:pPr>
            <a:r>
              <a:rPr lang="en-US" sz="1400" dirty="0"/>
              <a:t>2</a:t>
            </a:r>
          </a:p>
          <a:p>
            <a:pPr>
              <a:lnSpc>
                <a:spcPct val="155000"/>
              </a:lnSpc>
            </a:pPr>
            <a:r>
              <a:rPr lang="en-US" sz="1400" dirty="0"/>
              <a:t>3</a:t>
            </a:r>
          </a:p>
          <a:p>
            <a:pPr>
              <a:lnSpc>
                <a:spcPct val="155000"/>
              </a:lnSpc>
            </a:pPr>
            <a:r>
              <a:rPr lang="en-US" sz="1400" dirty="0"/>
              <a:t>4</a:t>
            </a:r>
          </a:p>
          <a:p>
            <a:pPr>
              <a:lnSpc>
                <a:spcPct val="155000"/>
              </a:lnSpc>
            </a:pPr>
            <a:r>
              <a:rPr lang="en-US" sz="1400" dirty="0"/>
              <a:t>5</a:t>
            </a:r>
          </a:p>
          <a:p>
            <a:pPr>
              <a:lnSpc>
                <a:spcPct val="155000"/>
              </a:lnSpc>
            </a:pPr>
            <a:r>
              <a:rPr lang="en-US" sz="1400" dirty="0"/>
              <a:t>6</a:t>
            </a:r>
          </a:p>
          <a:p>
            <a:pPr>
              <a:lnSpc>
                <a:spcPct val="155000"/>
              </a:lnSpc>
            </a:pPr>
            <a:r>
              <a:rPr lang="en-US" sz="1400" dirty="0"/>
              <a:t>7</a:t>
            </a:r>
          </a:p>
          <a:p>
            <a:pPr>
              <a:lnSpc>
                <a:spcPct val="155000"/>
              </a:lnSpc>
            </a:pPr>
            <a:r>
              <a:rPr lang="en-US" sz="1400" dirty="0"/>
              <a:t>8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61F695C-D11B-2D40-9FB2-1CC7A7072BD9}"/>
              </a:ext>
            </a:extLst>
          </p:cNvPr>
          <p:cNvSpPr/>
          <p:nvPr/>
        </p:nvSpPr>
        <p:spPr>
          <a:xfrm>
            <a:off x="4870777" y="2819693"/>
            <a:ext cx="146304" cy="148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E10BDF7-DE30-924B-AC7E-D3FA8A3A7369}"/>
              </a:ext>
            </a:extLst>
          </p:cNvPr>
          <p:cNvSpPr/>
          <p:nvPr/>
        </p:nvSpPr>
        <p:spPr>
          <a:xfrm>
            <a:off x="7573344" y="2789064"/>
            <a:ext cx="146304" cy="148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E5F0E3F-B3B8-3F41-BEBF-B6216D68B182}"/>
              </a:ext>
            </a:extLst>
          </p:cNvPr>
          <p:cNvSpPr/>
          <p:nvPr/>
        </p:nvSpPr>
        <p:spPr>
          <a:xfrm>
            <a:off x="2282580" y="3112561"/>
            <a:ext cx="146304" cy="148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8689566-2D97-4E40-B133-A2101D905E53}"/>
              </a:ext>
            </a:extLst>
          </p:cNvPr>
          <p:cNvSpPr/>
          <p:nvPr/>
        </p:nvSpPr>
        <p:spPr>
          <a:xfrm>
            <a:off x="2292084" y="3809099"/>
            <a:ext cx="146304" cy="148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6F4385-1B94-6D41-91EF-CC60B8B310AF}"/>
              </a:ext>
            </a:extLst>
          </p:cNvPr>
          <p:cNvSpPr txBox="1"/>
          <p:nvPr/>
        </p:nvSpPr>
        <p:spPr>
          <a:xfrm>
            <a:off x="9334550" y="2154545"/>
            <a:ext cx="25123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Time/Question: Y axis</a:t>
            </a:r>
          </a:p>
          <a:p>
            <a:pPr marL="285750" indent="-285750">
              <a:buFontTx/>
              <a:buChar char="-"/>
            </a:pPr>
            <a:r>
              <a:rPr lang="en-US" dirty="0"/>
              <a:t>Student (ID): X Axis</a:t>
            </a:r>
          </a:p>
          <a:p>
            <a:pPr marL="285750" indent="-285750">
              <a:buFontTx/>
              <a:buChar char="-"/>
            </a:pPr>
            <a:r>
              <a:rPr lang="en-US" dirty="0"/>
              <a:t>Word: Instance</a:t>
            </a:r>
          </a:p>
          <a:p>
            <a:pPr marL="285750" indent="-285750">
              <a:buFontTx/>
              <a:buChar char="-"/>
            </a:pPr>
            <a:r>
              <a:rPr lang="en-US" dirty="0"/>
              <a:t>Word groups: Color</a:t>
            </a:r>
          </a:p>
          <a:p>
            <a:pPr marL="285750" indent="-285750">
              <a:buFontTx/>
              <a:buChar char="-"/>
            </a:pPr>
            <a:r>
              <a:rPr lang="en-US" dirty="0"/>
              <a:t>Word frequency: ––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AD824-2F86-D241-8CF1-28F95F020ED0}"/>
              </a:ext>
            </a:extLst>
          </p:cNvPr>
          <p:cNvSpPr txBox="1"/>
          <p:nvPr/>
        </p:nvSpPr>
        <p:spPr>
          <a:xfrm>
            <a:off x="1842925" y="5132398"/>
            <a:ext cx="7365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Pros: Clear – can answer the question (With brushing): </a:t>
            </a:r>
          </a:p>
          <a:p>
            <a:pPr marL="342900" indent="-342900">
              <a:buAutoNum type="arabicPeriod"/>
            </a:pPr>
            <a:r>
              <a:rPr lang="en-US" dirty="0"/>
              <a:t>Which words/topics are prevalent in the answer of which questions?</a:t>
            </a:r>
          </a:p>
          <a:p>
            <a:pPr marL="342900" indent="-342900">
              <a:buAutoNum type="arabicPeriod"/>
            </a:pPr>
            <a:r>
              <a:rPr lang="en-US" dirty="0"/>
              <a:t>Distribution of words among students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21BB3E-9F06-2548-8C65-230626FE3E35}"/>
              </a:ext>
            </a:extLst>
          </p:cNvPr>
          <p:cNvSpPr txBox="1"/>
          <p:nvPr/>
        </p:nvSpPr>
        <p:spPr>
          <a:xfrm>
            <a:off x="1842925" y="6094694"/>
            <a:ext cx="6348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Cons: Not applicable for this dataset because of multiple occurrences in different timepoint.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AD879A3-11E2-F447-BE23-C8FA08A348E0}"/>
              </a:ext>
            </a:extLst>
          </p:cNvPr>
          <p:cNvSpPr/>
          <p:nvPr/>
        </p:nvSpPr>
        <p:spPr>
          <a:xfrm>
            <a:off x="9397953" y="4003609"/>
            <a:ext cx="146304" cy="148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AA17853-C443-974A-999D-E9608E6F9A4B}"/>
              </a:ext>
            </a:extLst>
          </p:cNvPr>
          <p:cNvSpPr txBox="1"/>
          <p:nvPr/>
        </p:nvSpPr>
        <p:spPr>
          <a:xfrm>
            <a:off x="9629901" y="3894264"/>
            <a:ext cx="153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“visualization”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4F77294-44D0-134E-BD91-3221555BF7FD}"/>
              </a:ext>
            </a:extLst>
          </p:cNvPr>
          <p:cNvSpPr txBox="1"/>
          <p:nvPr/>
        </p:nvSpPr>
        <p:spPr>
          <a:xfrm>
            <a:off x="4561141" y="1633116"/>
            <a:ext cx="276038" cy="2727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5000"/>
              </a:lnSpc>
            </a:pPr>
            <a:r>
              <a:rPr lang="en-US" sz="1400" dirty="0"/>
              <a:t>1</a:t>
            </a:r>
          </a:p>
          <a:p>
            <a:pPr>
              <a:lnSpc>
                <a:spcPct val="155000"/>
              </a:lnSpc>
            </a:pPr>
            <a:r>
              <a:rPr lang="en-US" sz="1400" dirty="0"/>
              <a:t>2</a:t>
            </a:r>
          </a:p>
          <a:p>
            <a:pPr>
              <a:lnSpc>
                <a:spcPct val="155000"/>
              </a:lnSpc>
            </a:pPr>
            <a:r>
              <a:rPr lang="en-US" sz="1400" dirty="0"/>
              <a:t>3</a:t>
            </a:r>
          </a:p>
          <a:p>
            <a:pPr>
              <a:lnSpc>
                <a:spcPct val="155000"/>
              </a:lnSpc>
            </a:pPr>
            <a:r>
              <a:rPr lang="en-US" sz="1400" dirty="0"/>
              <a:t>4</a:t>
            </a:r>
          </a:p>
          <a:p>
            <a:pPr>
              <a:lnSpc>
                <a:spcPct val="155000"/>
              </a:lnSpc>
            </a:pPr>
            <a:r>
              <a:rPr lang="en-US" sz="1400" dirty="0"/>
              <a:t>5</a:t>
            </a:r>
          </a:p>
          <a:p>
            <a:pPr>
              <a:lnSpc>
                <a:spcPct val="155000"/>
              </a:lnSpc>
            </a:pPr>
            <a:r>
              <a:rPr lang="en-US" sz="1400" dirty="0"/>
              <a:t>6</a:t>
            </a:r>
          </a:p>
          <a:p>
            <a:pPr>
              <a:lnSpc>
                <a:spcPct val="155000"/>
              </a:lnSpc>
            </a:pPr>
            <a:r>
              <a:rPr lang="en-US" sz="1400" dirty="0"/>
              <a:t>7</a:t>
            </a:r>
          </a:p>
          <a:p>
            <a:pPr>
              <a:lnSpc>
                <a:spcPct val="155000"/>
              </a:lnSpc>
            </a:pPr>
            <a:r>
              <a:rPr lang="en-US" sz="1400" dirty="0"/>
              <a:t>8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7E96090-0E52-724E-B1D7-6F0CC2410120}"/>
              </a:ext>
            </a:extLst>
          </p:cNvPr>
          <p:cNvSpPr txBox="1"/>
          <p:nvPr/>
        </p:nvSpPr>
        <p:spPr>
          <a:xfrm>
            <a:off x="7248042" y="1653079"/>
            <a:ext cx="276038" cy="2727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5000"/>
              </a:lnSpc>
            </a:pPr>
            <a:r>
              <a:rPr lang="en-US" sz="1400" dirty="0"/>
              <a:t>1</a:t>
            </a:r>
          </a:p>
          <a:p>
            <a:pPr>
              <a:lnSpc>
                <a:spcPct val="155000"/>
              </a:lnSpc>
            </a:pPr>
            <a:r>
              <a:rPr lang="en-US" sz="1400" dirty="0"/>
              <a:t>2</a:t>
            </a:r>
          </a:p>
          <a:p>
            <a:pPr>
              <a:lnSpc>
                <a:spcPct val="155000"/>
              </a:lnSpc>
            </a:pPr>
            <a:r>
              <a:rPr lang="en-US" sz="1400" dirty="0"/>
              <a:t>3</a:t>
            </a:r>
          </a:p>
          <a:p>
            <a:pPr>
              <a:lnSpc>
                <a:spcPct val="155000"/>
              </a:lnSpc>
            </a:pPr>
            <a:r>
              <a:rPr lang="en-US" sz="1400" dirty="0"/>
              <a:t>4</a:t>
            </a:r>
          </a:p>
          <a:p>
            <a:pPr>
              <a:lnSpc>
                <a:spcPct val="155000"/>
              </a:lnSpc>
            </a:pPr>
            <a:r>
              <a:rPr lang="en-US" sz="1400" dirty="0"/>
              <a:t>5</a:t>
            </a:r>
          </a:p>
          <a:p>
            <a:pPr>
              <a:lnSpc>
                <a:spcPct val="155000"/>
              </a:lnSpc>
            </a:pPr>
            <a:r>
              <a:rPr lang="en-US" sz="1400" dirty="0"/>
              <a:t>6</a:t>
            </a:r>
          </a:p>
          <a:p>
            <a:pPr>
              <a:lnSpc>
                <a:spcPct val="155000"/>
              </a:lnSpc>
            </a:pPr>
            <a:r>
              <a:rPr lang="en-US" sz="1400" dirty="0"/>
              <a:t>7</a:t>
            </a:r>
          </a:p>
          <a:p>
            <a:pPr>
              <a:lnSpc>
                <a:spcPct val="155000"/>
              </a:lnSpc>
            </a:pPr>
            <a:r>
              <a:rPr lang="en-US" sz="14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3924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 animBg="1"/>
      <p:bldP spid="50" grpId="0" animBg="1"/>
      <p:bldP spid="51" grpId="0" animBg="1"/>
      <p:bldP spid="52" grpId="0" animBg="1"/>
      <p:bldP spid="54" grpId="0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38A470-B0E6-744B-B442-0315A8DE10E6}"/>
              </a:ext>
            </a:extLst>
          </p:cNvPr>
          <p:cNvCxnSpPr/>
          <p:nvPr/>
        </p:nvCxnSpPr>
        <p:spPr>
          <a:xfrm>
            <a:off x="2359152" y="1664208"/>
            <a:ext cx="0" cy="30175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2AA9B1-9A5A-FD4F-B350-886A9DE34978}"/>
              </a:ext>
            </a:extLst>
          </p:cNvPr>
          <p:cNvCxnSpPr/>
          <p:nvPr/>
        </p:nvCxnSpPr>
        <p:spPr>
          <a:xfrm>
            <a:off x="4953000" y="1664208"/>
            <a:ext cx="0" cy="30175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85D291-9424-814D-BD9D-FECE30C12B19}"/>
              </a:ext>
            </a:extLst>
          </p:cNvPr>
          <p:cNvCxnSpPr/>
          <p:nvPr/>
        </p:nvCxnSpPr>
        <p:spPr>
          <a:xfrm>
            <a:off x="7638288" y="1664208"/>
            <a:ext cx="0" cy="30175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77867E-810E-9D4A-8E61-5FDE63F85146}"/>
              </a:ext>
            </a:extLst>
          </p:cNvPr>
          <p:cNvSpPr txBox="1"/>
          <p:nvPr/>
        </p:nvSpPr>
        <p:spPr>
          <a:xfrm>
            <a:off x="1900222" y="1299620"/>
            <a:ext cx="88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Week 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4CB6B-A656-594C-8304-B120F883E2FF}"/>
              </a:ext>
            </a:extLst>
          </p:cNvPr>
          <p:cNvSpPr txBox="1"/>
          <p:nvPr/>
        </p:nvSpPr>
        <p:spPr>
          <a:xfrm>
            <a:off x="4405678" y="1277733"/>
            <a:ext cx="88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Week 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6E08CD-DEB9-3E4A-A647-5FE0466D412C}"/>
              </a:ext>
            </a:extLst>
          </p:cNvPr>
          <p:cNvSpPr txBox="1"/>
          <p:nvPr/>
        </p:nvSpPr>
        <p:spPr>
          <a:xfrm>
            <a:off x="7159486" y="1277733"/>
            <a:ext cx="88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Week #3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3B64B5-86F2-1D4F-B636-F2A50EFA2222}"/>
              </a:ext>
            </a:extLst>
          </p:cNvPr>
          <p:cNvCxnSpPr>
            <a:cxnSpLocks/>
          </p:cNvCxnSpPr>
          <p:nvPr/>
        </p:nvCxnSpPr>
        <p:spPr>
          <a:xfrm flipV="1">
            <a:off x="356616" y="1402630"/>
            <a:ext cx="0" cy="3482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79BCFB-C864-164E-88D3-13FDAD2464F0}"/>
              </a:ext>
            </a:extLst>
          </p:cNvPr>
          <p:cNvSpPr txBox="1"/>
          <p:nvPr/>
        </p:nvSpPr>
        <p:spPr>
          <a:xfrm>
            <a:off x="356616" y="1497124"/>
            <a:ext cx="1212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Word Frequency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8A508E1-53B3-5743-8380-C23AA2DB9E60}"/>
                  </a:ext>
                </a:extLst>
              </p14:cNvPr>
              <p14:cNvContentPartPr/>
              <p14:nvPr/>
            </p14:nvContentPartPr>
            <p14:xfrm>
              <a:off x="2249208" y="1836864"/>
              <a:ext cx="267120" cy="9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8A508E1-53B3-5743-8380-C23AA2DB9E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4888" y="1832544"/>
                <a:ext cx="2757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9F38980-3F7A-5F40-834B-F1B0629D0EF9}"/>
                  </a:ext>
                </a:extLst>
              </p14:cNvPr>
              <p14:cNvContentPartPr/>
              <p14:nvPr/>
            </p14:nvContentPartPr>
            <p14:xfrm>
              <a:off x="2233368" y="2157624"/>
              <a:ext cx="325800" cy="72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9F38980-3F7A-5F40-834B-F1B0629D0E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9048" y="2153304"/>
                <a:ext cx="33444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CC5A98F-B244-1A46-8F8B-277932A7ED8A}"/>
                  </a:ext>
                </a:extLst>
              </p14:cNvPr>
              <p14:cNvContentPartPr/>
              <p14:nvPr/>
            </p14:nvContentPartPr>
            <p14:xfrm>
              <a:off x="2272608" y="2497104"/>
              <a:ext cx="287640" cy="3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CC5A98F-B244-1A46-8F8B-277932A7ED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8288" y="2492784"/>
                <a:ext cx="2962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728531A-D4EA-B446-9784-65791CA25AC9}"/>
                  </a:ext>
                </a:extLst>
              </p14:cNvPr>
              <p14:cNvContentPartPr/>
              <p14:nvPr/>
            </p14:nvContentPartPr>
            <p14:xfrm>
              <a:off x="2249568" y="2865024"/>
              <a:ext cx="291960" cy="2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728531A-D4EA-B446-9784-65791CA25AC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45248" y="2860704"/>
                <a:ext cx="3006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94C1430-2A9C-7049-A90A-289E7EBEA9DC}"/>
                  </a:ext>
                </a:extLst>
              </p14:cNvPr>
              <p14:cNvContentPartPr/>
              <p14:nvPr/>
            </p14:nvContentPartPr>
            <p14:xfrm>
              <a:off x="2261808" y="3196224"/>
              <a:ext cx="277560" cy="10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94C1430-2A9C-7049-A90A-289E7EBEA9D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57488" y="3191904"/>
                <a:ext cx="2862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AF7160B-4EF8-7A4F-8D2A-43F851708FF4}"/>
                  </a:ext>
                </a:extLst>
              </p14:cNvPr>
              <p14:cNvContentPartPr/>
              <p14:nvPr/>
            </p14:nvContentPartPr>
            <p14:xfrm>
              <a:off x="2245608" y="3564864"/>
              <a:ext cx="299160" cy="28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AF7160B-4EF8-7A4F-8D2A-43F851708F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41288" y="3560544"/>
                <a:ext cx="3078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F331D4D-FB19-E54C-9083-980F0BF245D2}"/>
                  </a:ext>
                </a:extLst>
              </p14:cNvPr>
              <p14:cNvContentPartPr/>
              <p14:nvPr/>
            </p14:nvContentPartPr>
            <p14:xfrm>
              <a:off x="2252808" y="3884544"/>
              <a:ext cx="29268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F331D4D-FB19-E54C-9083-980F0BF245D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48488" y="3880224"/>
                <a:ext cx="3013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762EA26-666F-6F45-A4D2-052A6C5E985F}"/>
                  </a:ext>
                </a:extLst>
              </p14:cNvPr>
              <p14:cNvContentPartPr/>
              <p14:nvPr/>
            </p14:nvContentPartPr>
            <p14:xfrm>
              <a:off x="2226528" y="4182264"/>
              <a:ext cx="349920" cy="64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762EA26-666F-6F45-A4D2-052A6C5E985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22208" y="4177944"/>
                <a:ext cx="3585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DE77C58-4AD8-A94A-9B13-1E06B9FE369F}"/>
                  </a:ext>
                </a:extLst>
              </p14:cNvPr>
              <p14:cNvContentPartPr/>
              <p14:nvPr/>
            </p14:nvContentPartPr>
            <p14:xfrm>
              <a:off x="4815624" y="1861248"/>
              <a:ext cx="267120" cy="97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DE77C58-4AD8-A94A-9B13-1E06B9FE36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1304" y="1856928"/>
                <a:ext cx="2757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9F52A88-9AD9-F149-BB04-8088E8301F75}"/>
                  </a:ext>
                </a:extLst>
              </p14:cNvPr>
              <p14:cNvContentPartPr/>
              <p14:nvPr/>
            </p14:nvContentPartPr>
            <p14:xfrm>
              <a:off x="4799784" y="2182008"/>
              <a:ext cx="325800" cy="72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9F52A88-9AD9-F149-BB04-8088E8301F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5464" y="2177688"/>
                <a:ext cx="33444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05AE2D8-AB26-5641-AD1B-7DC28A97C4C3}"/>
                  </a:ext>
                </a:extLst>
              </p14:cNvPr>
              <p14:cNvContentPartPr/>
              <p14:nvPr/>
            </p14:nvContentPartPr>
            <p14:xfrm>
              <a:off x="4839024" y="2521488"/>
              <a:ext cx="287640" cy="3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05AE2D8-AB26-5641-AD1B-7DC28A97C4C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34704" y="2517168"/>
                <a:ext cx="2962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977B253-96F3-C740-B9E5-5433441ACBE0}"/>
                  </a:ext>
                </a:extLst>
              </p14:cNvPr>
              <p14:cNvContentPartPr/>
              <p14:nvPr/>
            </p14:nvContentPartPr>
            <p14:xfrm>
              <a:off x="4815984" y="2889408"/>
              <a:ext cx="291960" cy="28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977B253-96F3-C740-B9E5-5433441AC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11664" y="2885088"/>
                <a:ext cx="3006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9E3749F-C935-A649-9247-C482A9F000E5}"/>
                  </a:ext>
                </a:extLst>
              </p14:cNvPr>
              <p14:cNvContentPartPr/>
              <p14:nvPr/>
            </p14:nvContentPartPr>
            <p14:xfrm>
              <a:off x="4828224" y="3220608"/>
              <a:ext cx="277560" cy="100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9E3749F-C935-A649-9247-C482A9F000E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23904" y="3216288"/>
                <a:ext cx="2862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41F4EE1-FB5B-3A4A-90BD-D6024C79A10C}"/>
                  </a:ext>
                </a:extLst>
              </p14:cNvPr>
              <p14:cNvContentPartPr/>
              <p14:nvPr/>
            </p14:nvContentPartPr>
            <p14:xfrm>
              <a:off x="4812024" y="3589248"/>
              <a:ext cx="299160" cy="28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41F4EE1-FB5B-3A4A-90BD-D6024C79A1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07704" y="3584928"/>
                <a:ext cx="3078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FAE9B3D-8F96-5F40-8F98-B3838C8042B6}"/>
                  </a:ext>
                </a:extLst>
              </p14:cNvPr>
              <p14:cNvContentPartPr/>
              <p14:nvPr/>
            </p14:nvContentPartPr>
            <p14:xfrm>
              <a:off x="4819224" y="3908928"/>
              <a:ext cx="29268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FAE9B3D-8F96-5F40-8F98-B3838C8042B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14904" y="3904608"/>
                <a:ext cx="3013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C847911-40A4-EE44-BCF4-65ED968F0F40}"/>
                  </a:ext>
                </a:extLst>
              </p14:cNvPr>
              <p14:cNvContentPartPr/>
              <p14:nvPr/>
            </p14:nvContentPartPr>
            <p14:xfrm>
              <a:off x="4792944" y="4206648"/>
              <a:ext cx="349920" cy="64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C847911-40A4-EE44-BCF4-65ED968F0F4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88624" y="4202328"/>
                <a:ext cx="3585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D83B4AC-6F96-CB49-8DE5-95F34F92F4EF}"/>
                  </a:ext>
                </a:extLst>
              </p14:cNvPr>
              <p14:cNvContentPartPr/>
              <p14:nvPr/>
            </p14:nvContentPartPr>
            <p14:xfrm>
              <a:off x="7512936" y="1846584"/>
              <a:ext cx="267120" cy="97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D83B4AC-6F96-CB49-8DE5-95F34F92F4E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08616" y="1842264"/>
                <a:ext cx="2757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EE64472-B47F-B846-8487-5FBAA896DAE8}"/>
                  </a:ext>
                </a:extLst>
              </p14:cNvPr>
              <p14:cNvContentPartPr/>
              <p14:nvPr/>
            </p14:nvContentPartPr>
            <p14:xfrm>
              <a:off x="7497096" y="2167344"/>
              <a:ext cx="325800" cy="72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EE64472-B47F-B846-8487-5FBAA896DAE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92776" y="2163024"/>
                <a:ext cx="33444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C2D5DC3-D1D4-2448-8E99-F9CFF941AF83}"/>
                  </a:ext>
                </a:extLst>
              </p14:cNvPr>
              <p14:cNvContentPartPr/>
              <p14:nvPr/>
            </p14:nvContentPartPr>
            <p14:xfrm>
              <a:off x="7536336" y="2506824"/>
              <a:ext cx="287640" cy="32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C2D5DC3-D1D4-2448-8E99-F9CFF941AF8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32016" y="2502504"/>
                <a:ext cx="2962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AA9EEF6-FF2A-CE46-B623-15DE9712F879}"/>
                  </a:ext>
                </a:extLst>
              </p14:cNvPr>
              <p14:cNvContentPartPr/>
              <p14:nvPr/>
            </p14:nvContentPartPr>
            <p14:xfrm>
              <a:off x="7513296" y="2874744"/>
              <a:ext cx="291960" cy="28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AA9EEF6-FF2A-CE46-B623-15DE9712F87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08976" y="2870424"/>
                <a:ext cx="3006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C6D2AEE-CE28-EE43-A440-F9DE67494D05}"/>
                  </a:ext>
                </a:extLst>
              </p14:cNvPr>
              <p14:cNvContentPartPr/>
              <p14:nvPr/>
            </p14:nvContentPartPr>
            <p14:xfrm>
              <a:off x="7525536" y="3205944"/>
              <a:ext cx="277560" cy="100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C6D2AEE-CE28-EE43-A440-F9DE67494D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21216" y="3201624"/>
                <a:ext cx="2862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D566388-5692-444C-8A51-F92A27186978}"/>
                  </a:ext>
                </a:extLst>
              </p14:cNvPr>
              <p14:cNvContentPartPr/>
              <p14:nvPr/>
            </p14:nvContentPartPr>
            <p14:xfrm>
              <a:off x="7509336" y="3574584"/>
              <a:ext cx="299160" cy="28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D566388-5692-444C-8A51-F92A2718697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05016" y="3570264"/>
                <a:ext cx="3078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A8EC197-A796-F443-B7AB-CA0059E70A36}"/>
                  </a:ext>
                </a:extLst>
              </p14:cNvPr>
              <p14:cNvContentPartPr/>
              <p14:nvPr/>
            </p14:nvContentPartPr>
            <p14:xfrm>
              <a:off x="7516536" y="3894264"/>
              <a:ext cx="29268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A8EC197-A796-F443-B7AB-CA0059E70A3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12216" y="3889944"/>
                <a:ext cx="3013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B4E53D8-C948-A54D-9883-3150A1AEC5E8}"/>
                  </a:ext>
                </a:extLst>
              </p14:cNvPr>
              <p14:cNvContentPartPr/>
              <p14:nvPr/>
            </p14:nvContentPartPr>
            <p14:xfrm>
              <a:off x="7490256" y="4191984"/>
              <a:ext cx="349920" cy="64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B4E53D8-C948-A54D-9883-3150A1AEC5E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85936" y="4187664"/>
                <a:ext cx="358560" cy="1512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6F8C935A-17F1-C04C-A8BF-E6C3DB4B4143}"/>
              </a:ext>
            </a:extLst>
          </p:cNvPr>
          <p:cNvSpPr txBox="1"/>
          <p:nvPr/>
        </p:nvSpPr>
        <p:spPr>
          <a:xfrm>
            <a:off x="301752" y="30175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#2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1F148D0-9A65-5A47-A5F0-AD376950A995}"/>
              </a:ext>
            </a:extLst>
          </p:cNvPr>
          <p:cNvCxnSpPr>
            <a:cxnSpLocks/>
            <a:endCxn id="49" idx="6"/>
          </p:cNvCxnSpPr>
          <p:nvPr/>
        </p:nvCxnSpPr>
        <p:spPr>
          <a:xfrm>
            <a:off x="2341512" y="2497104"/>
            <a:ext cx="2675569" cy="396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7BBA346-99E5-E143-874F-EA5AEDA0656A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4943929" y="2901336"/>
            <a:ext cx="2629415" cy="2755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3AE8C14-F2F2-DE4F-A59E-7A9F8D762A6E}"/>
              </a:ext>
            </a:extLst>
          </p:cNvPr>
          <p:cNvSpPr txBox="1"/>
          <p:nvPr/>
        </p:nvSpPr>
        <p:spPr>
          <a:xfrm>
            <a:off x="1884214" y="1616108"/>
            <a:ext cx="367408" cy="3061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5000"/>
              </a:lnSpc>
            </a:pPr>
            <a:r>
              <a:rPr lang="en-US" sz="1400" dirty="0"/>
              <a:t>16</a:t>
            </a:r>
          </a:p>
          <a:p>
            <a:pPr algn="r">
              <a:lnSpc>
                <a:spcPct val="155000"/>
              </a:lnSpc>
            </a:pPr>
            <a:r>
              <a:rPr lang="en-US" sz="1400" dirty="0"/>
              <a:t>14</a:t>
            </a:r>
          </a:p>
          <a:p>
            <a:pPr algn="r">
              <a:lnSpc>
                <a:spcPct val="155000"/>
              </a:lnSpc>
            </a:pPr>
            <a:r>
              <a:rPr lang="en-US" sz="1400" dirty="0"/>
              <a:t>12</a:t>
            </a:r>
          </a:p>
          <a:p>
            <a:pPr algn="r">
              <a:lnSpc>
                <a:spcPct val="155000"/>
              </a:lnSpc>
            </a:pPr>
            <a:r>
              <a:rPr lang="en-US" sz="1400" dirty="0"/>
              <a:t>10</a:t>
            </a:r>
          </a:p>
          <a:p>
            <a:pPr algn="r">
              <a:lnSpc>
                <a:spcPct val="155000"/>
              </a:lnSpc>
            </a:pPr>
            <a:r>
              <a:rPr lang="en-US" sz="1400" dirty="0"/>
              <a:t>8</a:t>
            </a:r>
          </a:p>
          <a:p>
            <a:pPr algn="r">
              <a:lnSpc>
                <a:spcPct val="155000"/>
              </a:lnSpc>
            </a:pPr>
            <a:r>
              <a:rPr lang="en-US" sz="1400" dirty="0"/>
              <a:t>6</a:t>
            </a:r>
          </a:p>
          <a:p>
            <a:pPr algn="r">
              <a:lnSpc>
                <a:spcPct val="155000"/>
              </a:lnSpc>
            </a:pPr>
            <a:r>
              <a:rPr lang="en-US" sz="1400" dirty="0"/>
              <a:t>4</a:t>
            </a:r>
          </a:p>
          <a:p>
            <a:pPr algn="r">
              <a:lnSpc>
                <a:spcPct val="155000"/>
              </a:lnSpc>
            </a:pPr>
            <a:r>
              <a:rPr lang="en-US" sz="1400" dirty="0"/>
              <a:t>2</a:t>
            </a:r>
          </a:p>
          <a:p>
            <a:pPr algn="r">
              <a:lnSpc>
                <a:spcPct val="155000"/>
              </a:lnSpc>
            </a:pPr>
            <a:endParaRPr lang="en-US" sz="14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61F695C-D11B-2D40-9FB2-1CC7A7072BD9}"/>
              </a:ext>
            </a:extLst>
          </p:cNvPr>
          <p:cNvSpPr/>
          <p:nvPr/>
        </p:nvSpPr>
        <p:spPr>
          <a:xfrm>
            <a:off x="4870777" y="2819693"/>
            <a:ext cx="146304" cy="148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E10BDF7-DE30-924B-AC7E-D3FA8A3A7369}"/>
              </a:ext>
            </a:extLst>
          </p:cNvPr>
          <p:cNvSpPr/>
          <p:nvPr/>
        </p:nvSpPr>
        <p:spPr>
          <a:xfrm>
            <a:off x="7573344" y="3102535"/>
            <a:ext cx="146304" cy="148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B389E2-6575-124A-98DC-2E2509FCF07C}"/>
              </a:ext>
            </a:extLst>
          </p:cNvPr>
          <p:cNvSpPr txBox="1"/>
          <p:nvPr/>
        </p:nvSpPr>
        <p:spPr>
          <a:xfrm>
            <a:off x="9334550" y="2154545"/>
            <a:ext cx="26438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Time/Question: X axis</a:t>
            </a:r>
          </a:p>
          <a:p>
            <a:pPr marL="285750" indent="-285750">
              <a:buFontTx/>
              <a:buChar char="-"/>
            </a:pPr>
            <a:r>
              <a:rPr lang="en-US" dirty="0"/>
              <a:t>Student (ID): ––</a:t>
            </a:r>
          </a:p>
          <a:p>
            <a:pPr marL="285750" indent="-285750">
              <a:buFontTx/>
              <a:buChar char="-"/>
            </a:pPr>
            <a:r>
              <a:rPr lang="en-US" dirty="0"/>
              <a:t>Word: Instance</a:t>
            </a:r>
          </a:p>
          <a:p>
            <a:pPr marL="285750" indent="-285750">
              <a:buFontTx/>
              <a:buChar char="-"/>
            </a:pPr>
            <a:r>
              <a:rPr lang="en-US" dirty="0"/>
              <a:t>Word groups: Color</a:t>
            </a:r>
          </a:p>
          <a:p>
            <a:pPr marL="285750" indent="-285750">
              <a:buFontTx/>
              <a:buChar char="-"/>
            </a:pPr>
            <a:r>
              <a:rPr lang="en-US" dirty="0"/>
              <a:t>Word frequency: Y Axis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56EBB4-6E63-DF4F-9008-653F1EE92E9B}"/>
              </a:ext>
            </a:extLst>
          </p:cNvPr>
          <p:cNvSpPr/>
          <p:nvPr/>
        </p:nvSpPr>
        <p:spPr>
          <a:xfrm>
            <a:off x="9397953" y="4003609"/>
            <a:ext cx="146304" cy="148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74217A-57E2-7D40-A769-9BC0264ECFC5}"/>
              </a:ext>
            </a:extLst>
          </p:cNvPr>
          <p:cNvSpPr txBox="1"/>
          <p:nvPr/>
        </p:nvSpPr>
        <p:spPr>
          <a:xfrm>
            <a:off x="9629901" y="3894264"/>
            <a:ext cx="153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“visualization”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C7D37CA-4130-3A48-8946-4239D5540108}"/>
              </a:ext>
            </a:extLst>
          </p:cNvPr>
          <p:cNvSpPr/>
          <p:nvPr/>
        </p:nvSpPr>
        <p:spPr>
          <a:xfrm>
            <a:off x="2289121" y="2432597"/>
            <a:ext cx="146304" cy="148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2EC6090-4A27-CA41-A406-9F303963CE19}"/>
              </a:ext>
            </a:extLst>
          </p:cNvPr>
          <p:cNvSpPr txBox="1"/>
          <p:nvPr/>
        </p:nvSpPr>
        <p:spPr>
          <a:xfrm>
            <a:off x="1842924" y="5132398"/>
            <a:ext cx="74052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Pros: No duplicates as Design #1. Answer the question: Which words/topics are prevalent in the answer of which questions?</a:t>
            </a:r>
          </a:p>
          <a:p>
            <a:r>
              <a:rPr lang="en-US" dirty="0"/>
              <a:t>Axis sorting will help if one word does not appear in one week, or skip that week [</a:t>
            </a:r>
            <a:r>
              <a:rPr lang="en-US" dirty="0">
                <a:hlinkClick r:id="rId44"/>
              </a:rPr>
              <a:t>demo</a:t>
            </a:r>
            <a:r>
              <a:rPr lang="en-US" dirty="0"/>
              <a:t>]</a:t>
            </a:r>
          </a:p>
          <a:p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18AAB4-7E8C-FA4E-AFE7-4F45A4F5AE2B}"/>
              </a:ext>
            </a:extLst>
          </p:cNvPr>
          <p:cNvSpPr txBox="1"/>
          <p:nvPr/>
        </p:nvSpPr>
        <p:spPr>
          <a:xfrm>
            <a:off x="1846789" y="6359105"/>
            <a:ext cx="634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Cons: Dismiss the student ID information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1DE5E02-C584-D546-B246-84B170231586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812033" y="569297"/>
            <a:ext cx="980973" cy="7287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AB83BE-27D0-7848-9276-96BE4AB9CA12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4405678" y="549362"/>
            <a:ext cx="995917" cy="74197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E7D3170-4DAE-6D4A-B47A-5AAD34E4A8B7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052384" y="551876"/>
            <a:ext cx="1102523" cy="73701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1B48E29-5599-744F-8FE6-3A36C62B9CC9}"/>
              </a:ext>
            </a:extLst>
          </p:cNvPr>
          <p:cNvSpPr txBox="1"/>
          <p:nvPr/>
        </p:nvSpPr>
        <p:spPr>
          <a:xfrm>
            <a:off x="4444348" y="1642132"/>
            <a:ext cx="367408" cy="3061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5000"/>
              </a:lnSpc>
            </a:pPr>
            <a:r>
              <a:rPr lang="en-US" sz="1400" dirty="0"/>
              <a:t>16</a:t>
            </a:r>
          </a:p>
          <a:p>
            <a:pPr algn="r">
              <a:lnSpc>
                <a:spcPct val="155000"/>
              </a:lnSpc>
            </a:pPr>
            <a:r>
              <a:rPr lang="en-US" sz="1400" dirty="0"/>
              <a:t>14</a:t>
            </a:r>
          </a:p>
          <a:p>
            <a:pPr algn="r">
              <a:lnSpc>
                <a:spcPct val="155000"/>
              </a:lnSpc>
            </a:pPr>
            <a:r>
              <a:rPr lang="en-US" sz="1400" dirty="0"/>
              <a:t>12</a:t>
            </a:r>
          </a:p>
          <a:p>
            <a:pPr algn="r">
              <a:lnSpc>
                <a:spcPct val="155000"/>
              </a:lnSpc>
            </a:pPr>
            <a:r>
              <a:rPr lang="en-US" sz="1400" dirty="0"/>
              <a:t>10</a:t>
            </a:r>
          </a:p>
          <a:p>
            <a:pPr algn="r">
              <a:lnSpc>
                <a:spcPct val="155000"/>
              </a:lnSpc>
            </a:pPr>
            <a:r>
              <a:rPr lang="en-US" sz="1400" dirty="0"/>
              <a:t>8</a:t>
            </a:r>
          </a:p>
          <a:p>
            <a:pPr algn="r">
              <a:lnSpc>
                <a:spcPct val="155000"/>
              </a:lnSpc>
            </a:pPr>
            <a:r>
              <a:rPr lang="en-US" sz="1400" dirty="0"/>
              <a:t>6</a:t>
            </a:r>
          </a:p>
          <a:p>
            <a:pPr algn="r">
              <a:lnSpc>
                <a:spcPct val="155000"/>
              </a:lnSpc>
            </a:pPr>
            <a:r>
              <a:rPr lang="en-US" sz="1400" dirty="0"/>
              <a:t>4</a:t>
            </a:r>
          </a:p>
          <a:p>
            <a:pPr algn="r">
              <a:lnSpc>
                <a:spcPct val="155000"/>
              </a:lnSpc>
            </a:pPr>
            <a:r>
              <a:rPr lang="en-US" sz="1400" dirty="0"/>
              <a:t>2</a:t>
            </a:r>
          </a:p>
          <a:p>
            <a:pPr algn="r">
              <a:lnSpc>
                <a:spcPct val="155000"/>
              </a:lnSpc>
            </a:pPr>
            <a:endParaRPr 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E5F26E-708F-1440-8B49-C7319985549F}"/>
              </a:ext>
            </a:extLst>
          </p:cNvPr>
          <p:cNvSpPr txBox="1"/>
          <p:nvPr/>
        </p:nvSpPr>
        <p:spPr>
          <a:xfrm>
            <a:off x="7176395" y="1634241"/>
            <a:ext cx="367408" cy="3061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5000"/>
              </a:lnSpc>
            </a:pPr>
            <a:r>
              <a:rPr lang="en-US" sz="1400" dirty="0"/>
              <a:t>16</a:t>
            </a:r>
          </a:p>
          <a:p>
            <a:pPr algn="r">
              <a:lnSpc>
                <a:spcPct val="155000"/>
              </a:lnSpc>
            </a:pPr>
            <a:r>
              <a:rPr lang="en-US" sz="1400" dirty="0"/>
              <a:t>14</a:t>
            </a:r>
          </a:p>
          <a:p>
            <a:pPr algn="r">
              <a:lnSpc>
                <a:spcPct val="155000"/>
              </a:lnSpc>
            </a:pPr>
            <a:r>
              <a:rPr lang="en-US" sz="1400" dirty="0"/>
              <a:t>12</a:t>
            </a:r>
          </a:p>
          <a:p>
            <a:pPr algn="r">
              <a:lnSpc>
                <a:spcPct val="155000"/>
              </a:lnSpc>
            </a:pPr>
            <a:r>
              <a:rPr lang="en-US" sz="1400" dirty="0"/>
              <a:t>10</a:t>
            </a:r>
          </a:p>
          <a:p>
            <a:pPr algn="r">
              <a:lnSpc>
                <a:spcPct val="155000"/>
              </a:lnSpc>
            </a:pPr>
            <a:r>
              <a:rPr lang="en-US" sz="1400" dirty="0"/>
              <a:t>8</a:t>
            </a:r>
          </a:p>
          <a:p>
            <a:pPr algn="r">
              <a:lnSpc>
                <a:spcPct val="155000"/>
              </a:lnSpc>
            </a:pPr>
            <a:r>
              <a:rPr lang="en-US" sz="1400" dirty="0"/>
              <a:t>6</a:t>
            </a:r>
          </a:p>
          <a:p>
            <a:pPr algn="r">
              <a:lnSpc>
                <a:spcPct val="155000"/>
              </a:lnSpc>
            </a:pPr>
            <a:r>
              <a:rPr lang="en-US" sz="1400" dirty="0"/>
              <a:t>4</a:t>
            </a:r>
          </a:p>
          <a:p>
            <a:pPr algn="r">
              <a:lnSpc>
                <a:spcPct val="155000"/>
              </a:lnSpc>
            </a:pPr>
            <a:r>
              <a:rPr lang="en-US" sz="1400" dirty="0"/>
              <a:t>2</a:t>
            </a:r>
          </a:p>
          <a:p>
            <a:pPr algn="r">
              <a:lnSpc>
                <a:spcPct val="155000"/>
              </a:lnSpc>
            </a:pPr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84807D6-0B5E-CC4B-8A48-8212D816ACB6}"/>
                  </a:ext>
                </a:extLst>
              </p14:cNvPr>
              <p14:cNvContentPartPr/>
              <p14:nvPr/>
            </p14:nvContentPartPr>
            <p14:xfrm>
              <a:off x="2025720" y="2500200"/>
              <a:ext cx="461520" cy="8082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84807D6-0B5E-CC4B-8A48-8212D816ACB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16360" y="2490840"/>
                <a:ext cx="480240" cy="82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66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7" grpId="0" animBg="1"/>
      <p:bldP spid="58" grpId="0"/>
      <p:bldP spid="5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3083</TotalTime>
  <Words>386</Words>
  <Application>Microsoft Macintosh PowerPoint</Application>
  <PresentationFormat>Widescreen</PresentationFormat>
  <Paragraphs>143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Huyen</dc:creator>
  <cp:lastModifiedBy>Nguyen, Huyen</cp:lastModifiedBy>
  <cp:revision>15</cp:revision>
  <dcterms:created xsi:type="dcterms:W3CDTF">2020-07-28T14:50:50Z</dcterms:created>
  <dcterms:modified xsi:type="dcterms:W3CDTF">2020-08-03T15:07:19Z</dcterms:modified>
</cp:coreProperties>
</file>